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 id="2147483681" r:id="rId2"/>
  </p:sldMasterIdLst>
  <p:notesMasterIdLst>
    <p:notesMasterId r:id="rId22"/>
  </p:notesMasterIdLst>
  <p:handoutMasterIdLst>
    <p:handoutMasterId r:id="rId23"/>
  </p:handoutMasterIdLst>
  <p:sldIdLst>
    <p:sldId id="257" r:id="rId3"/>
    <p:sldId id="271" r:id="rId4"/>
    <p:sldId id="258" r:id="rId5"/>
    <p:sldId id="265" r:id="rId6"/>
    <p:sldId id="259" r:id="rId7"/>
    <p:sldId id="277" r:id="rId8"/>
    <p:sldId id="260" r:id="rId9"/>
    <p:sldId id="261" r:id="rId10"/>
    <p:sldId id="267" r:id="rId11"/>
    <p:sldId id="272" r:id="rId12"/>
    <p:sldId id="273" r:id="rId13"/>
    <p:sldId id="268" r:id="rId14"/>
    <p:sldId id="274" r:id="rId15"/>
    <p:sldId id="276" r:id="rId16"/>
    <p:sldId id="278" r:id="rId17"/>
    <p:sldId id="269" r:id="rId18"/>
    <p:sldId id="263" r:id="rId19"/>
    <p:sldId id="264"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58" autoAdjust="0"/>
  </p:normalViewPr>
  <p:slideViewPr>
    <p:cSldViewPr snapToGrid="0">
      <p:cViewPr varScale="1">
        <p:scale>
          <a:sx n="46" d="100"/>
          <a:sy n="46" d="100"/>
        </p:scale>
        <p:origin x="58" y="667"/>
      </p:cViewPr>
      <p:guideLst/>
    </p:cSldViewPr>
  </p:slideViewPr>
  <p:notesTextViewPr>
    <p:cViewPr>
      <p:scale>
        <a:sx n="1" d="1"/>
        <a:sy n="1" d="1"/>
      </p:scale>
      <p:origin x="0" y="0"/>
    </p:cViewPr>
  </p:notesTextViewPr>
  <p:notesViewPr>
    <p:cSldViewPr snapToGrid="0">
      <p:cViewPr varScale="1">
        <p:scale>
          <a:sx n="60" d="100"/>
          <a:sy n="60" d="100"/>
        </p:scale>
        <p:origin x="3187"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4.png"/></Relationships>
</file>

<file path=ppt/diagrams/_rels/data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diagrams/_rels/data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 Id="rId4" Type="http://schemas.openxmlformats.org/officeDocument/2006/relationships/image" Target="../media/image36.png"/></Relationships>
</file>

<file path=ppt/diagrams/_rels/data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image" Target="../media/image38.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 Id="rId4" Type="http://schemas.openxmlformats.org/officeDocument/2006/relationships/image" Target="../media/image36.png"/></Relationships>
</file>

<file path=ppt/diagrams/_rels/drawing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76787A-49E5-4726-9D8C-D44E2405C29A}"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en-US"/>
        </a:p>
      </dgm:t>
    </dgm:pt>
    <dgm:pt modelId="{D6AD69D4-30D7-44BB-BEAE-47F5DA200AFF}">
      <dgm:prSet phldrT="[Text]"/>
      <dgm:spPr/>
      <dgm:t>
        <a:bodyPr/>
        <a:lstStyle/>
        <a:p>
          <a:r>
            <a:rPr lang="vi-VN" dirty="0" smtClean="0"/>
            <a:t> </a:t>
          </a:r>
          <a:endParaRPr lang="en-US" dirty="0"/>
        </a:p>
      </dgm:t>
    </dgm:pt>
    <dgm:pt modelId="{53C13886-0B07-40F6-AAA0-A59176206C6C}" type="sibTrans" cxnId="{58258C9B-F5D7-4C34-A569-4BF3A149A14F}">
      <dgm:prSet/>
      <dgm:spPr/>
      <dgm:t>
        <a:bodyPr/>
        <a:lstStyle/>
        <a:p>
          <a:endParaRPr lang="en-US"/>
        </a:p>
      </dgm:t>
    </dgm:pt>
    <dgm:pt modelId="{95947974-437A-4252-BF68-06F1E881E3A6}" type="parTrans" cxnId="{58258C9B-F5D7-4C34-A569-4BF3A149A14F}">
      <dgm:prSet/>
      <dgm:spPr/>
      <dgm:t>
        <a:bodyPr/>
        <a:lstStyle/>
        <a:p>
          <a:endParaRPr lang="en-US"/>
        </a:p>
      </dgm:t>
    </dgm:pt>
    <dgm:pt modelId="{93768807-007D-4BB3-B9EF-01238F2767A7}" type="pres">
      <dgm:prSet presAssocID="{EC76787A-49E5-4726-9D8C-D44E2405C29A}" presName="Name0" presStyleCnt="0">
        <dgm:presLayoutVars>
          <dgm:chMax/>
          <dgm:chPref/>
          <dgm:dir/>
        </dgm:presLayoutVars>
      </dgm:prSet>
      <dgm:spPr/>
    </dgm:pt>
    <dgm:pt modelId="{67D48E87-99A8-448C-9423-CE5209FC7992}" type="pres">
      <dgm:prSet presAssocID="{D6AD69D4-30D7-44BB-BEAE-47F5DA200AFF}" presName="composite" presStyleCnt="0">
        <dgm:presLayoutVars>
          <dgm:chMax/>
          <dgm:chPref/>
        </dgm:presLayoutVars>
      </dgm:prSet>
      <dgm:spPr/>
    </dgm:pt>
    <dgm:pt modelId="{A8543CF4-ECEF-47A0-926A-DA084F959EDC}" type="pres">
      <dgm:prSet presAssocID="{D6AD69D4-30D7-44BB-BEAE-47F5DA200AFF}" presName="Image" presStyleLbl="bgImgPlace1" presStyleIdx="0" presStyleCnt="1" custScaleX="139015" custScaleY="276533" custLinFactNeighborX="71230" custLinFactNeighborY="84384"/>
      <dgm:spPr>
        <a:blipFill rotWithShape="1">
          <a:blip xmlns:r="http://schemas.openxmlformats.org/officeDocument/2006/relationships" r:embed="rId1"/>
          <a:stretch>
            <a:fillRect/>
          </a:stretch>
        </a:blipFill>
      </dgm:spPr>
    </dgm:pt>
    <dgm:pt modelId="{C3F56AF0-2C6D-46F3-9968-4644F76E8223}" type="pres">
      <dgm:prSet presAssocID="{D6AD69D4-30D7-44BB-BEAE-47F5DA200AFF}" presName="ParentText" presStyleLbl="revTx" presStyleIdx="0" presStyleCnt="1" custLinFactNeighborX="-29995" custLinFactNeighborY="-85696">
        <dgm:presLayoutVars>
          <dgm:chMax val="0"/>
          <dgm:chPref val="0"/>
          <dgm:bulletEnabled val="1"/>
        </dgm:presLayoutVars>
      </dgm:prSet>
      <dgm:spPr/>
      <dgm:t>
        <a:bodyPr/>
        <a:lstStyle/>
        <a:p>
          <a:endParaRPr lang="en-US"/>
        </a:p>
      </dgm:t>
    </dgm:pt>
    <dgm:pt modelId="{A10AC0EA-4FE2-483E-8F97-7653B03B4712}" type="pres">
      <dgm:prSet presAssocID="{D6AD69D4-30D7-44BB-BEAE-47F5DA200AFF}" presName="tlFrame" presStyleLbl="node1" presStyleIdx="0" presStyleCnt="4" custLinFactX="-63423" custLinFactY="-100000" custLinFactNeighborX="-100000" custLinFactNeighborY="-153101"/>
      <dgm:spPr/>
    </dgm:pt>
    <dgm:pt modelId="{EE349510-C0B3-4189-9D55-41D1C6163991}" type="pres">
      <dgm:prSet presAssocID="{D6AD69D4-30D7-44BB-BEAE-47F5DA200AFF}" presName="trFrame" presStyleLbl="node1" presStyleIdx="1" presStyleCnt="4" custLinFactX="-53262" custLinFactY="-100000" custLinFactNeighborX="-100000" custLinFactNeighborY="-152173"/>
      <dgm:spPr/>
    </dgm:pt>
    <dgm:pt modelId="{55A68EDC-055F-4866-8E99-7A12D2EE9931}" type="pres">
      <dgm:prSet presAssocID="{D6AD69D4-30D7-44BB-BEAE-47F5DA200AFF}" presName="blFrame" presStyleLbl="node1" presStyleIdx="2" presStyleCnt="4" custLinFactX="-71812" custLinFactNeighborX="-100000" custLinFactNeighborY="57006"/>
      <dgm:spPr/>
    </dgm:pt>
    <dgm:pt modelId="{8CDFA86E-B40E-4199-A9AF-0D55B6C8916B}" type="pres">
      <dgm:prSet presAssocID="{D6AD69D4-30D7-44BB-BEAE-47F5DA200AFF}" presName="brFrame" presStyleLbl="node1" presStyleIdx="3" presStyleCnt="4" custLinFactX="-42457" custLinFactNeighborX="-100000" custLinFactNeighborY="57006"/>
      <dgm:spPr/>
    </dgm:pt>
  </dgm:ptLst>
  <dgm:cxnLst>
    <dgm:cxn modelId="{F580FA2F-7CFC-4CA1-9BF3-8E9D8B408909}" type="presOf" srcId="{D6AD69D4-30D7-44BB-BEAE-47F5DA200AFF}" destId="{C3F56AF0-2C6D-46F3-9968-4644F76E8223}" srcOrd="0" destOrd="0" presId="urn:microsoft.com/office/officeart/2009/3/layout/FramedTextPicture"/>
    <dgm:cxn modelId="{58258C9B-F5D7-4C34-A569-4BF3A149A14F}" srcId="{EC76787A-49E5-4726-9D8C-D44E2405C29A}" destId="{D6AD69D4-30D7-44BB-BEAE-47F5DA200AFF}" srcOrd="0" destOrd="0" parTransId="{95947974-437A-4252-BF68-06F1E881E3A6}" sibTransId="{53C13886-0B07-40F6-AAA0-A59176206C6C}"/>
    <dgm:cxn modelId="{43E9CB67-1EC6-481E-B3BC-30339D142972}" type="presOf" srcId="{EC76787A-49E5-4726-9D8C-D44E2405C29A}" destId="{93768807-007D-4BB3-B9EF-01238F2767A7}" srcOrd="0" destOrd="0" presId="urn:microsoft.com/office/officeart/2009/3/layout/FramedTextPicture"/>
    <dgm:cxn modelId="{18B98089-8E9C-4323-BA5F-DABB01454625}" type="presParOf" srcId="{93768807-007D-4BB3-B9EF-01238F2767A7}" destId="{67D48E87-99A8-448C-9423-CE5209FC7992}" srcOrd="0" destOrd="0" presId="urn:microsoft.com/office/officeart/2009/3/layout/FramedTextPicture"/>
    <dgm:cxn modelId="{46BC8085-A499-4491-B939-945A007FF2F5}" type="presParOf" srcId="{67D48E87-99A8-448C-9423-CE5209FC7992}" destId="{A8543CF4-ECEF-47A0-926A-DA084F959EDC}" srcOrd="0" destOrd="0" presId="urn:microsoft.com/office/officeart/2009/3/layout/FramedTextPicture"/>
    <dgm:cxn modelId="{6BF0554A-94FE-4A96-9E31-C4077F09EB4E}" type="presParOf" srcId="{67D48E87-99A8-448C-9423-CE5209FC7992}" destId="{C3F56AF0-2C6D-46F3-9968-4644F76E8223}" srcOrd="1" destOrd="0" presId="urn:microsoft.com/office/officeart/2009/3/layout/FramedTextPicture"/>
    <dgm:cxn modelId="{F2C46BDF-7763-4D53-A13E-81D1B1FB30BE}" type="presParOf" srcId="{67D48E87-99A8-448C-9423-CE5209FC7992}" destId="{A10AC0EA-4FE2-483E-8F97-7653B03B4712}" srcOrd="2" destOrd="0" presId="urn:microsoft.com/office/officeart/2009/3/layout/FramedTextPicture"/>
    <dgm:cxn modelId="{D86FB948-8560-43C1-8BFE-60EDA5915EF6}" type="presParOf" srcId="{67D48E87-99A8-448C-9423-CE5209FC7992}" destId="{EE349510-C0B3-4189-9D55-41D1C6163991}" srcOrd="3" destOrd="0" presId="urn:microsoft.com/office/officeart/2009/3/layout/FramedTextPicture"/>
    <dgm:cxn modelId="{F29D64C2-2F4D-4D25-96C9-2F55EF6B5971}" type="presParOf" srcId="{67D48E87-99A8-448C-9423-CE5209FC7992}" destId="{55A68EDC-055F-4866-8E99-7A12D2EE9931}" srcOrd="4" destOrd="0" presId="urn:microsoft.com/office/officeart/2009/3/layout/FramedTextPicture"/>
    <dgm:cxn modelId="{E9BFA25C-9DA5-4FA6-876E-C490472C86D3}" type="presParOf" srcId="{67D48E87-99A8-448C-9423-CE5209FC7992}" destId="{8CDFA86E-B40E-4199-A9AF-0D55B6C8916B}" srcOrd="5" destOrd="0" presId="urn:microsoft.com/office/officeart/2009/3/layout/FramedText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55DC45-07BE-42F3-949A-265E5DB6EC98}"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342D58E8-0261-4630-B978-948F04DE3463}">
      <dgm:prSet phldrT="[Text]"/>
      <dgm:spPr/>
      <dgm:t>
        <a:bodyPr/>
        <a:lstStyle/>
        <a:p>
          <a:r>
            <a:rPr lang="vi-VN" dirty="0" smtClean="0"/>
            <a:t>FPT Telecom</a:t>
          </a:r>
          <a:endParaRPr lang="en-US" dirty="0"/>
        </a:p>
      </dgm:t>
    </dgm:pt>
    <dgm:pt modelId="{E9ED006D-B99F-4B29-A349-5F6F55AD1CD5}" type="parTrans" cxnId="{5829EE42-6FF2-4A16-9CF3-38DAE281DFE0}">
      <dgm:prSet/>
      <dgm:spPr/>
      <dgm:t>
        <a:bodyPr/>
        <a:lstStyle/>
        <a:p>
          <a:endParaRPr lang="en-US"/>
        </a:p>
      </dgm:t>
    </dgm:pt>
    <dgm:pt modelId="{FE91DC3D-C3DD-4A4A-B128-6BE01A58F35C}" type="sibTrans" cxnId="{5829EE42-6FF2-4A16-9CF3-38DAE281DFE0}">
      <dgm:prSet/>
      <dgm:spPr/>
      <dgm:t>
        <a:bodyPr/>
        <a:lstStyle/>
        <a:p>
          <a:endParaRPr lang="en-US"/>
        </a:p>
      </dgm:t>
    </dgm:pt>
    <dgm:pt modelId="{CDA71F63-DF99-4A11-93E9-665C106DE473}">
      <dgm:prSet phldrT="[Text]"/>
      <dgm:spPr/>
      <dgm:t>
        <a:bodyPr/>
        <a:lstStyle/>
        <a:p>
          <a:r>
            <a:rPr lang="en-US" dirty="0" err="1" smtClean="0"/>
            <a:t>Công</a:t>
          </a:r>
          <a:r>
            <a:rPr lang="en-US" dirty="0" smtClean="0"/>
            <a:t> ty </a:t>
          </a:r>
          <a:r>
            <a:rPr lang="en-US" dirty="0" err="1" smtClean="0"/>
            <a:t>Cổ</a:t>
          </a:r>
          <a:r>
            <a:rPr lang="en-US" dirty="0" smtClean="0"/>
            <a:t> </a:t>
          </a:r>
          <a:r>
            <a:rPr lang="en-US" dirty="0" err="1" smtClean="0"/>
            <a:t>phần</a:t>
          </a:r>
          <a:r>
            <a:rPr lang="en-US" dirty="0" smtClean="0"/>
            <a:t> </a:t>
          </a:r>
          <a:r>
            <a:rPr lang="en-US" dirty="0" err="1" smtClean="0"/>
            <a:t>Viễn</a:t>
          </a:r>
          <a:r>
            <a:rPr lang="en-US" dirty="0" smtClean="0"/>
            <a:t> </a:t>
          </a:r>
          <a:r>
            <a:rPr lang="en-US" dirty="0" err="1" smtClean="0"/>
            <a:t>thông</a:t>
          </a:r>
          <a:r>
            <a:rPr lang="en-US" dirty="0" smtClean="0"/>
            <a:t> FPT </a:t>
          </a:r>
          <a:r>
            <a:rPr lang="en-US" dirty="0" err="1" smtClean="0"/>
            <a:t>là</a:t>
          </a:r>
          <a:r>
            <a:rPr lang="en-US" dirty="0" smtClean="0"/>
            <a:t> </a:t>
          </a:r>
          <a:r>
            <a:rPr lang="en-US" dirty="0" err="1" smtClean="0"/>
            <a:t>thành</a:t>
          </a:r>
          <a:r>
            <a:rPr lang="en-US" dirty="0" smtClean="0"/>
            <a:t> </a:t>
          </a:r>
          <a:r>
            <a:rPr lang="en-US" dirty="0" err="1" smtClean="0"/>
            <a:t>viên</a:t>
          </a:r>
          <a:r>
            <a:rPr lang="en-US" dirty="0" smtClean="0"/>
            <a:t> </a:t>
          </a:r>
          <a:r>
            <a:rPr lang="en-US" dirty="0" err="1" smtClean="0"/>
            <a:t>thuộc</a:t>
          </a:r>
          <a:r>
            <a:rPr lang="en-US" dirty="0" smtClean="0"/>
            <a:t> </a:t>
          </a:r>
          <a:r>
            <a:rPr lang="en-US" dirty="0" err="1" smtClean="0"/>
            <a:t>Tập</a:t>
          </a:r>
          <a:r>
            <a:rPr lang="en-US" dirty="0" smtClean="0"/>
            <a:t> </a:t>
          </a:r>
          <a:r>
            <a:rPr lang="en-US" dirty="0" err="1" smtClean="0"/>
            <a:t>đoàn</a:t>
          </a:r>
          <a:r>
            <a:rPr lang="en-US" dirty="0" smtClean="0"/>
            <a:t> </a:t>
          </a:r>
          <a:r>
            <a:rPr lang="en-US" dirty="0" err="1" smtClean="0"/>
            <a:t>công</a:t>
          </a:r>
          <a:r>
            <a:rPr lang="en-US" dirty="0" smtClean="0"/>
            <a:t> </a:t>
          </a:r>
          <a:r>
            <a:rPr lang="en-US" dirty="0" err="1" smtClean="0"/>
            <a:t>nghệ</a:t>
          </a:r>
          <a:r>
            <a:rPr lang="en-US" dirty="0" smtClean="0"/>
            <a:t> </a:t>
          </a:r>
          <a:r>
            <a:rPr lang="en-US" dirty="0" err="1" smtClean="0"/>
            <a:t>hàng</a:t>
          </a:r>
          <a:r>
            <a:rPr lang="en-US" dirty="0" smtClean="0"/>
            <a:t> </a:t>
          </a:r>
          <a:r>
            <a:rPr lang="en-US" dirty="0" err="1" smtClean="0"/>
            <a:t>đầu</a:t>
          </a:r>
          <a:r>
            <a:rPr lang="en-US" dirty="0" smtClean="0"/>
            <a:t> </a:t>
          </a:r>
          <a:r>
            <a:rPr lang="en-US" dirty="0" err="1" smtClean="0"/>
            <a:t>Việt</a:t>
          </a:r>
          <a:r>
            <a:rPr lang="en-US" dirty="0" smtClean="0"/>
            <a:t> Nam FPT</a:t>
          </a:r>
          <a:endParaRPr lang="en-US" dirty="0"/>
        </a:p>
      </dgm:t>
    </dgm:pt>
    <dgm:pt modelId="{12C27BA1-5D69-4FDF-AC47-6A5E52FB7AD2}" type="parTrans" cxnId="{D6310AE3-D69F-4F99-8C70-70078378B544}">
      <dgm:prSet/>
      <dgm:spPr/>
      <dgm:t>
        <a:bodyPr/>
        <a:lstStyle/>
        <a:p>
          <a:endParaRPr lang="en-US"/>
        </a:p>
      </dgm:t>
    </dgm:pt>
    <dgm:pt modelId="{77C45BB4-860D-458E-AA3B-F23CA827E622}" type="sibTrans" cxnId="{D6310AE3-D69F-4F99-8C70-70078378B544}">
      <dgm:prSet/>
      <dgm:spPr/>
      <dgm:t>
        <a:bodyPr/>
        <a:lstStyle/>
        <a:p>
          <a:endParaRPr lang="en-US"/>
        </a:p>
      </dgm:t>
    </dgm:pt>
    <dgm:pt modelId="{5099A1F3-DEA0-472D-9BA7-D45E28803005}">
      <dgm:prSet phldrT="[Text]"/>
      <dgm:spPr/>
      <dgm:t>
        <a:bodyPr/>
        <a:lstStyle/>
        <a:p>
          <a:r>
            <a:rPr lang="vi-VN" dirty="0" smtClean="0"/>
            <a:t>Ngày thành lập: </a:t>
          </a:r>
          <a:r>
            <a:rPr lang="en-US" dirty="0" smtClean="0"/>
            <a:t>31/01/1997</a:t>
          </a:r>
          <a:endParaRPr lang="en-US" dirty="0"/>
        </a:p>
      </dgm:t>
    </dgm:pt>
    <dgm:pt modelId="{EE2AD987-0A1A-4996-A304-52231851DDBA}" type="parTrans" cxnId="{A00987BD-BF61-4551-B5A7-C180AC2D5BE1}">
      <dgm:prSet/>
      <dgm:spPr/>
      <dgm:t>
        <a:bodyPr/>
        <a:lstStyle/>
        <a:p>
          <a:endParaRPr lang="en-US"/>
        </a:p>
      </dgm:t>
    </dgm:pt>
    <dgm:pt modelId="{1619686B-43CB-4FFD-A3DD-E328A6DCB197}" type="sibTrans" cxnId="{A00987BD-BF61-4551-B5A7-C180AC2D5BE1}">
      <dgm:prSet/>
      <dgm:spPr/>
      <dgm:t>
        <a:bodyPr/>
        <a:lstStyle/>
        <a:p>
          <a:endParaRPr lang="en-US"/>
        </a:p>
      </dgm:t>
    </dgm:pt>
    <dgm:pt modelId="{E306C6ED-A50E-4FBF-BA23-C888616E8412}">
      <dgm:prSet phldrT="[Text]"/>
      <dgm:spPr/>
      <dgm:t>
        <a:bodyPr/>
        <a:lstStyle/>
        <a:p>
          <a:r>
            <a:rPr lang="en-US" dirty="0" err="1" smtClean="0"/>
            <a:t>khởi</a:t>
          </a:r>
          <a:r>
            <a:rPr lang="en-US" dirty="0" smtClean="0"/>
            <a:t> </a:t>
          </a:r>
          <a:r>
            <a:rPr lang="en-US" dirty="0" err="1" smtClean="0"/>
            <a:t>nguồn</a:t>
          </a:r>
          <a:r>
            <a:rPr lang="en-US" dirty="0" smtClean="0"/>
            <a:t> </a:t>
          </a:r>
          <a:r>
            <a:rPr lang="en-US" dirty="0" err="1" smtClean="0"/>
            <a:t>từ</a:t>
          </a:r>
          <a:r>
            <a:rPr lang="en-US" dirty="0" smtClean="0"/>
            <a:t> </a:t>
          </a:r>
          <a:r>
            <a:rPr lang="en-US" dirty="0" err="1" smtClean="0"/>
            <a:t>Trung</a:t>
          </a:r>
          <a:r>
            <a:rPr lang="en-US" dirty="0" smtClean="0"/>
            <a:t> </a:t>
          </a:r>
          <a:r>
            <a:rPr lang="en-US" dirty="0" err="1" smtClean="0"/>
            <a:t>tâm</a:t>
          </a:r>
          <a:r>
            <a:rPr lang="en-US" dirty="0" smtClean="0"/>
            <a:t> </a:t>
          </a:r>
          <a:r>
            <a:rPr lang="en-US" dirty="0" err="1" smtClean="0"/>
            <a:t>Dịch</a:t>
          </a:r>
          <a:r>
            <a:rPr lang="en-US" dirty="0" smtClean="0"/>
            <a:t> </a:t>
          </a:r>
          <a:r>
            <a:rPr lang="en-US" dirty="0" err="1" smtClean="0"/>
            <a:t>vụ</a:t>
          </a:r>
          <a:r>
            <a:rPr lang="en-US" dirty="0" smtClean="0"/>
            <a:t> </a:t>
          </a:r>
          <a:r>
            <a:rPr lang="en-US" dirty="0" err="1" smtClean="0"/>
            <a:t>Trực</a:t>
          </a:r>
          <a:r>
            <a:rPr lang="en-US" dirty="0" smtClean="0"/>
            <a:t> </a:t>
          </a:r>
          <a:r>
            <a:rPr lang="en-US" dirty="0" err="1" smtClean="0"/>
            <a:t>tuyến</a:t>
          </a:r>
          <a:r>
            <a:rPr lang="en-US" dirty="0" smtClean="0"/>
            <a:t> do 4 </a:t>
          </a:r>
          <a:r>
            <a:rPr lang="en-US" dirty="0" err="1" smtClean="0"/>
            <a:t>thành</a:t>
          </a:r>
          <a:r>
            <a:rPr lang="en-US" dirty="0" smtClean="0"/>
            <a:t> </a:t>
          </a:r>
          <a:r>
            <a:rPr lang="en-US" dirty="0" err="1" smtClean="0"/>
            <a:t>viên</a:t>
          </a:r>
          <a:r>
            <a:rPr lang="en-US" dirty="0" smtClean="0"/>
            <a:t> </a:t>
          </a:r>
          <a:r>
            <a:rPr lang="en-US" dirty="0" err="1" smtClean="0"/>
            <a:t>sáng</a:t>
          </a:r>
          <a:r>
            <a:rPr lang="en-US" dirty="0" smtClean="0"/>
            <a:t> </a:t>
          </a:r>
          <a:r>
            <a:rPr lang="en-US" dirty="0" err="1" smtClean="0"/>
            <a:t>lập</a:t>
          </a:r>
          <a:r>
            <a:rPr lang="en-US" dirty="0" smtClean="0"/>
            <a:t> </a:t>
          </a:r>
          <a:r>
            <a:rPr lang="en-US" dirty="0" err="1" smtClean="0"/>
            <a:t>cùng</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mạng</a:t>
          </a:r>
          <a:r>
            <a:rPr lang="en-US" dirty="0" smtClean="0"/>
            <a:t> Intranet </a:t>
          </a:r>
          <a:r>
            <a:rPr lang="en-US" dirty="0" err="1" smtClean="0"/>
            <a:t>đầu</a:t>
          </a:r>
          <a:r>
            <a:rPr lang="en-US" dirty="0" smtClean="0"/>
            <a:t> </a:t>
          </a:r>
          <a:r>
            <a:rPr lang="en-US" dirty="0" err="1" smtClean="0"/>
            <a:t>tiên</a:t>
          </a:r>
          <a:r>
            <a:rPr lang="en-US" dirty="0" smtClean="0"/>
            <a:t> </a:t>
          </a:r>
          <a:r>
            <a:rPr lang="en-US" dirty="0" err="1" smtClean="0"/>
            <a:t>của</a:t>
          </a:r>
          <a:r>
            <a:rPr lang="en-US" dirty="0" smtClean="0"/>
            <a:t> </a:t>
          </a:r>
          <a:r>
            <a:rPr lang="en-US" dirty="0" err="1" smtClean="0"/>
            <a:t>Việt</a:t>
          </a:r>
          <a:r>
            <a:rPr lang="en-US" dirty="0" smtClean="0"/>
            <a:t> Nam </a:t>
          </a:r>
          <a:r>
            <a:rPr lang="en-US" dirty="0" err="1" smtClean="0"/>
            <a:t>mang</a:t>
          </a:r>
          <a:r>
            <a:rPr lang="en-US" dirty="0" smtClean="0"/>
            <a:t> </a:t>
          </a:r>
          <a:r>
            <a:rPr lang="en-US" dirty="0" err="1" smtClean="0"/>
            <a:t>tên</a:t>
          </a:r>
          <a:r>
            <a:rPr lang="en-US" dirty="0" smtClean="0"/>
            <a:t> “</a:t>
          </a:r>
          <a:r>
            <a:rPr lang="en-US" dirty="0" err="1" smtClean="0"/>
            <a:t>Trí</a:t>
          </a:r>
          <a:r>
            <a:rPr lang="en-US" dirty="0" smtClean="0"/>
            <a:t> </a:t>
          </a:r>
          <a:r>
            <a:rPr lang="en-US" dirty="0" err="1" smtClean="0"/>
            <a:t>tuệ</a:t>
          </a:r>
          <a:r>
            <a:rPr lang="en-US" dirty="0" smtClean="0"/>
            <a:t> </a:t>
          </a:r>
          <a:r>
            <a:rPr lang="en-US" dirty="0" err="1" smtClean="0"/>
            <a:t>Việt</a:t>
          </a:r>
          <a:r>
            <a:rPr lang="en-US" dirty="0" smtClean="0"/>
            <a:t> Nam – TTVN”, </a:t>
          </a:r>
          <a:r>
            <a:rPr lang="en-US" dirty="0" err="1" smtClean="0"/>
            <a:t>sản</a:t>
          </a:r>
          <a:r>
            <a:rPr lang="en-US" dirty="0" smtClean="0"/>
            <a:t> </a:t>
          </a:r>
          <a:r>
            <a:rPr lang="en-US" dirty="0" err="1" smtClean="0"/>
            <a:t>phẩm</a:t>
          </a:r>
          <a:r>
            <a:rPr lang="en-US" dirty="0" smtClean="0"/>
            <a:t> </a:t>
          </a:r>
          <a:r>
            <a:rPr lang="en-US" dirty="0" err="1" smtClean="0"/>
            <a:t>được</a:t>
          </a:r>
          <a:r>
            <a:rPr lang="en-US" dirty="0" smtClean="0"/>
            <a:t> </a:t>
          </a:r>
          <a:r>
            <a:rPr lang="en-US" dirty="0" err="1" smtClean="0"/>
            <a:t>coi</a:t>
          </a:r>
          <a:r>
            <a:rPr lang="en-US" dirty="0" smtClean="0"/>
            <a:t> </a:t>
          </a:r>
          <a:r>
            <a:rPr lang="en-US" dirty="0" err="1" smtClean="0"/>
            <a:t>là</a:t>
          </a:r>
          <a:r>
            <a:rPr lang="en-US" dirty="0" smtClean="0"/>
            <a:t> </a:t>
          </a:r>
          <a:r>
            <a:rPr lang="en-US" dirty="0" err="1" smtClean="0"/>
            <a:t>đặt</a:t>
          </a:r>
          <a:r>
            <a:rPr lang="en-US" dirty="0" smtClean="0"/>
            <a:t> </a:t>
          </a:r>
          <a:r>
            <a:rPr lang="en-US" dirty="0" err="1" smtClean="0"/>
            <a:t>nền</a:t>
          </a:r>
          <a:r>
            <a:rPr lang="en-US" dirty="0" smtClean="0"/>
            <a:t> </a:t>
          </a:r>
          <a:r>
            <a:rPr lang="en-US" dirty="0" err="1" smtClean="0"/>
            <a:t>móng</a:t>
          </a:r>
          <a:r>
            <a:rPr lang="en-US" dirty="0" smtClean="0"/>
            <a:t> </a:t>
          </a:r>
          <a:r>
            <a:rPr lang="en-US" dirty="0" err="1" smtClean="0"/>
            <a:t>cho</a:t>
          </a:r>
          <a:r>
            <a:rPr lang="en-US" dirty="0" smtClean="0"/>
            <a:t> </a:t>
          </a:r>
          <a:r>
            <a:rPr lang="en-US" dirty="0" err="1" smtClean="0"/>
            <a:t>sự</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của</a:t>
          </a:r>
          <a:r>
            <a:rPr lang="en-US" dirty="0" smtClean="0"/>
            <a:t> Internet </a:t>
          </a:r>
          <a:r>
            <a:rPr lang="en-US" dirty="0" err="1" smtClean="0"/>
            <a:t>tại</a:t>
          </a:r>
          <a:r>
            <a:rPr lang="en-US" dirty="0" smtClean="0"/>
            <a:t> </a:t>
          </a:r>
          <a:r>
            <a:rPr lang="en-US" dirty="0" err="1" smtClean="0"/>
            <a:t>Việt</a:t>
          </a:r>
          <a:r>
            <a:rPr lang="en-US" dirty="0" smtClean="0"/>
            <a:t> Nam.</a:t>
          </a:r>
          <a:endParaRPr lang="en-US" dirty="0"/>
        </a:p>
      </dgm:t>
    </dgm:pt>
    <dgm:pt modelId="{E8042130-FD39-4626-9030-63F5F5FA54B1}" type="parTrans" cxnId="{AC55EFD7-A550-42D9-B158-3AC8D6B9599C}">
      <dgm:prSet/>
      <dgm:spPr/>
      <dgm:t>
        <a:bodyPr/>
        <a:lstStyle/>
        <a:p>
          <a:endParaRPr lang="en-US"/>
        </a:p>
      </dgm:t>
    </dgm:pt>
    <dgm:pt modelId="{22A0A3E2-9B60-4990-9516-A4687F127151}" type="sibTrans" cxnId="{AC55EFD7-A550-42D9-B158-3AC8D6B9599C}">
      <dgm:prSet/>
      <dgm:spPr/>
      <dgm:t>
        <a:bodyPr/>
        <a:lstStyle/>
        <a:p>
          <a:endParaRPr lang="en-US"/>
        </a:p>
      </dgm:t>
    </dgm:pt>
    <dgm:pt modelId="{B5707FC0-D02F-4ED7-B542-D7E932144611}">
      <dgm:prSet phldrT="[Text]"/>
      <dgm:spPr/>
      <dgm:t>
        <a:bodyPr/>
        <a:lstStyle/>
        <a:p>
          <a:r>
            <a:rPr lang="vi-VN" dirty="0" smtClean="0"/>
            <a:t>Vai trò </a:t>
          </a:r>
          <a:endParaRPr lang="en-US" dirty="0"/>
        </a:p>
      </dgm:t>
    </dgm:pt>
    <dgm:pt modelId="{C40317FC-DB0A-4120-9442-729EE09CDB8F}" type="parTrans" cxnId="{58F0C4B2-7A90-48E6-A9AA-D4550A680021}">
      <dgm:prSet/>
      <dgm:spPr/>
      <dgm:t>
        <a:bodyPr/>
        <a:lstStyle/>
        <a:p>
          <a:endParaRPr lang="en-US"/>
        </a:p>
      </dgm:t>
    </dgm:pt>
    <dgm:pt modelId="{94124BF3-1AAE-4C4C-87D3-81533B9E058B}" type="sibTrans" cxnId="{58F0C4B2-7A90-48E6-A9AA-D4550A680021}">
      <dgm:prSet/>
      <dgm:spPr/>
      <dgm:t>
        <a:bodyPr/>
        <a:lstStyle/>
        <a:p>
          <a:endParaRPr lang="en-US"/>
        </a:p>
      </dgm:t>
    </dgm:pt>
    <dgm:pt modelId="{97106415-2FBE-4905-A056-CAC15F45A8D2}">
      <dgm:prSet phldrT="[Text]"/>
      <dgm:spPr/>
      <dgm:t>
        <a:bodyPr/>
        <a:lstStyle/>
        <a:p>
          <a:r>
            <a:rPr lang="vi-VN" dirty="0" smtClean="0"/>
            <a:t>Với sứ mệnh tiên phong mang Internet, mang kết nối đến với người dân Việt Nam cùng mong muốn lớn lao mỗi gia đình Việt Nam đều sử dụng ít nhất một dịch vụ của Công ty, FPT Telecom đang nỗ lực thực thi Chiến lược “Mang đến trải nghiệm tuyệt vời cho khách hàng” trên cơ sở phát huy giá trị văn hóa cốt lõi “Lấy khách hàng làm trọng tâm” và nền tảng sức mạnh công nghệ FPT, từ đó tiên phong trở thành Nhà cung cấp dịch vụ số có trải nghiệm khách hàng vượt trội, tốt nhất tại Việt Nam.</a:t>
          </a:r>
          <a:endParaRPr lang="en-US" dirty="0"/>
        </a:p>
      </dgm:t>
    </dgm:pt>
    <dgm:pt modelId="{0426D2F0-1876-4E9A-B453-7F0FF7CAA428}" type="parTrans" cxnId="{2A0FD43F-6BF5-48B3-9F4C-87919DBF2B52}">
      <dgm:prSet/>
      <dgm:spPr/>
      <dgm:t>
        <a:bodyPr/>
        <a:lstStyle/>
        <a:p>
          <a:endParaRPr lang="en-US"/>
        </a:p>
      </dgm:t>
    </dgm:pt>
    <dgm:pt modelId="{A1AD281B-98E1-4D23-9F20-7E531AC1AD86}" type="sibTrans" cxnId="{2A0FD43F-6BF5-48B3-9F4C-87919DBF2B52}">
      <dgm:prSet/>
      <dgm:spPr/>
      <dgm:t>
        <a:bodyPr/>
        <a:lstStyle/>
        <a:p>
          <a:endParaRPr lang="en-US"/>
        </a:p>
      </dgm:t>
    </dgm:pt>
    <dgm:pt modelId="{055DBACE-7DE5-4DC5-B845-D946E08788D9}">
      <dgm:prSet phldrT="[Text]"/>
      <dgm:spPr/>
      <dgm:t>
        <a:bodyPr/>
        <a:lstStyle/>
        <a:p>
          <a:r>
            <a:rPr lang="vi-VN" dirty="0" smtClean="0"/>
            <a:t>Thông tin </a:t>
          </a:r>
          <a:endParaRPr lang="en-US" dirty="0"/>
        </a:p>
      </dgm:t>
    </dgm:pt>
    <dgm:pt modelId="{9075BBE5-C783-4BFE-8E48-63D841BC7855}" type="sibTrans" cxnId="{6F650A15-EC2B-4E2E-B282-00AC08043E46}">
      <dgm:prSet/>
      <dgm:spPr/>
      <dgm:t>
        <a:bodyPr/>
        <a:lstStyle/>
        <a:p>
          <a:endParaRPr lang="en-US"/>
        </a:p>
      </dgm:t>
    </dgm:pt>
    <dgm:pt modelId="{4625DCCD-9ECB-4C74-898A-A329F68E5E38}" type="parTrans" cxnId="{6F650A15-EC2B-4E2E-B282-00AC08043E46}">
      <dgm:prSet/>
      <dgm:spPr/>
      <dgm:t>
        <a:bodyPr/>
        <a:lstStyle/>
        <a:p>
          <a:endParaRPr lang="en-US"/>
        </a:p>
      </dgm:t>
    </dgm:pt>
    <dgm:pt modelId="{B5897C3F-344F-4D07-A60F-DB62058E99B5}">
      <dgm:prSet phldrT="[Text]"/>
      <dgm:spPr/>
      <dgm:t>
        <a:bodyPr/>
        <a:lstStyle/>
        <a:p>
          <a:r>
            <a:rPr lang="en-US" dirty="0" err="1" smtClean="0"/>
            <a:t>Sau</a:t>
          </a:r>
          <a:r>
            <a:rPr lang="en-US" dirty="0" smtClean="0"/>
            <a:t> 25 </a:t>
          </a:r>
          <a:r>
            <a:rPr lang="en-US" dirty="0" err="1" smtClean="0"/>
            <a:t>năm</a:t>
          </a:r>
          <a:r>
            <a:rPr lang="en-US" dirty="0" smtClean="0"/>
            <a:t> </a:t>
          </a:r>
          <a:r>
            <a:rPr lang="en-US" dirty="0" err="1" smtClean="0"/>
            <a:t>hoạt</a:t>
          </a:r>
          <a:r>
            <a:rPr lang="en-US" dirty="0" smtClean="0"/>
            <a:t> </a:t>
          </a:r>
          <a:r>
            <a:rPr lang="en-US" dirty="0" err="1" smtClean="0"/>
            <a:t>động</a:t>
          </a:r>
          <a:r>
            <a:rPr lang="en-US" dirty="0" smtClean="0"/>
            <a:t> FPT Telecom </a:t>
          </a:r>
          <a:r>
            <a:rPr lang="en-US" dirty="0" err="1" smtClean="0"/>
            <a:t>đã</a:t>
          </a:r>
          <a:r>
            <a:rPr lang="en-US" dirty="0" smtClean="0"/>
            <a:t> </a:t>
          </a:r>
          <a:r>
            <a:rPr lang="en-US" dirty="0" err="1" smtClean="0"/>
            <a:t>có</a:t>
          </a:r>
          <a:r>
            <a:rPr lang="en-US" dirty="0" smtClean="0"/>
            <a:t> </a:t>
          </a:r>
          <a:r>
            <a:rPr lang="en-US" dirty="0" err="1" smtClean="0"/>
            <a:t>hơn</a:t>
          </a:r>
          <a:r>
            <a:rPr lang="en-US" dirty="0" smtClean="0"/>
            <a:t> 8.984 </a:t>
          </a:r>
          <a:r>
            <a:rPr lang="en-US" dirty="0" err="1" smtClean="0"/>
            <a:t>nhân</a:t>
          </a:r>
          <a:r>
            <a:rPr lang="en-US" dirty="0" smtClean="0"/>
            <a:t> </a:t>
          </a:r>
          <a:r>
            <a:rPr lang="en-US" dirty="0" err="1" smtClean="0"/>
            <a:t>viên</a:t>
          </a:r>
          <a:r>
            <a:rPr lang="en-US" dirty="0" smtClean="0"/>
            <a:t> </a:t>
          </a:r>
          <a:r>
            <a:rPr lang="en-US" dirty="0" err="1" smtClean="0"/>
            <a:t>chính</a:t>
          </a:r>
          <a:r>
            <a:rPr lang="en-US" dirty="0" smtClean="0"/>
            <a:t> </a:t>
          </a:r>
          <a:r>
            <a:rPr lang="en-US" dirty="0" err="1" smtClean="0"/>
            <a:t>thức</a:t>
          </a:r>
          <a:r>
            <a:rPr lang="en-US" dirty="0" smtClean="0"/>
            <a:t> </a:t>
          </a:r>
          <a:r>
            <a:rPr lang="en-US" dirty="0" err="1" smtClean="0"/>
            <a:t>với</a:t>
          </a:r>
          <a:r>
            <a:rPr lang="en-US" dirty="0" smtClean="0"/>
            <a:t> </a:t>
          </a:r>
          <a:r>
            <a:rPr lang="en-US" dirty="0" err="1" smtClean="0"/>
            <a:t>gần</a:t>
          </a:r>
          <a:r>
            <a:rPr lang="en-US" dirty="0" smtClean="0"/>
            <a:t> 316 </a:t>
          </a:r>
          <a:r>
            <a:rPr lang="en-US" dirty="0" err="1" smtClean="0"/>
            <a:t>văn</a:t>
          </a:r>
          <a:r>
            <a:rPr lang="en-US" dirty="0" smtClean="0"/>
            <a:t> </a:t>
          </a:r>
          <a:r>
            <a:rPr lang="en-US" dirty="0" err="1" smtClean="0"/>
            <a:t>phòng</a:t>
          </a:r>
          <a:r>
            <a:rPr lang="en-US" dirty="0" smtClean="0"/>
            <a:t> </a:t>
          </a:r>
          <a:r>
            <a:rPr lang="en-US" dirty="0" err="1" smtClean="0"/>
            <a:t>điểm</a:t>
          </a:r>
          <a:r>
            <a:rPr lang="en-US" dirty="0" smtClean="0"/>
            <a:t> </a:t>
          </a:r>
          <a:r>
            <a:rPr lang="en-US" dirty="0" err="1" smtClean="0"/>
            <a:t>giao</a:t>
          </a:r>
          <a:r>
            <a:rPr lang="en-US" dirty="0" smtClean="0"/>
            <a:t> </a:t>
          </a:r>
          <a:r>
            <a:rPr lang="en-US" dirty="0" err="1" smtClean="0"/>
            <a:t>dịch</a:t>
          </a:r>
          <a:r>
            <a:rPr lang="en-US" dirty="0" smtClean="0"/>
            <a:t> </a:t>
          </a:r>
          <a:r>
            <a:rPr lang="en-US" dirty="0" err="1" smtClean="0"/>
            <a:t>thộc</a:t>
          </a:r>
          <a:r>
            <a:rPr lang="en-US" dirty="0" smtClean="0"/>
            <a:t> </a:t>
          </a:r>
          <a:r>
            <a:rPr lang="en-US" dirty="0" err="1" smtClean="0"/>
            <a:t>gần</a:t>
          </a:r>
          <a:r>
            <a:rPr lang="en-US" dirty="0" smtClean="0"/>
            <a:t> 90 chi </a:t>
          </a:r>
          <a:r>
            <a:rPr lang="en-US" dirty="0" err="1" smtClean="0"/>
            <a:t>nhánh</a:t>
          </a:r>
          <a:r>
            <a:rPr lang="en-US" dirty="0" smtClean="0"/>
            <a:t> </a:t>
          </a:r>
          <a:r>
            <a:rPr lang="en-US" dirty="0" err="1" smtClean="0"/>
            <a:t>tại</a:t>
          </a:r>
          <a:r>
            <a:rPr lang="en-US" dirty="0" smtClean="0"/>
            <a:t> 61 </a:t>
          </a:r>
          <a:r>
            <a:rPr lang="en-US" dirty="0" err="1" smtClean="0"/>
            <a:t>tỉnh</a:t>
          </a:r>
          <a:r>
            <a:rPr lang="en-US" dirty="0" smtClean="0"/>
            <a:t> </a:t>
          </a:r>
          <a:r>
            <a:rPr lang="en-US" dirty="0" err="1" smtClean="0"/>
            <a:t>thành</a:t>
          </a:r>
          <a:r>
            <a:rPr lang="en-US" dirty="0" smtClean="0"/>
            <a:t>.</a:t>
          </a:r>
          <a:endParaRPr lang="en-US" dirty="0"/>
        </a:p>
      </dgm:t>
    </dgm:pt>
    <dgm:pt modelId="{0D8079CD-9040-4435-B651-73AA4787BFFD}" type="parTrans" cxnId="{569414A4-74D3-4FFA-9413-CE6E22EB2641}">
      <dgm:prSet/>
      <dgm:spPr/>
      <dgm:t>
        <a:bodyPr/>
        <a:lstStyle/>
        <a:p>
          <a:endParaRPr lang="en-US"/>
        </a:p>
      </dgm:t>
    </dgm:pt>
    <dgm:pt modelId="{56F6CDCF-FED4-4E9F-A05A-19CEFDA8FC00}" type="sibTrans" cxnId="{569414A4-74D3-4FFA-9413-CE6E22EB2641}">
      <dgm:prSet/>
      <dgm:spPr/>
      <dgm:t>
        <a:bodyPr/>
        <a:lstStyle/>
        <a:p>
          <a:endParaRPr lang="en-US"/>
        </a:p>
      </dgm:t>
    </dgm:pt>
    <dgm:pt modelId="{8BE8C9CD-58D4-4C02-A838-3A7EB25AD3F1}" type="pres">
      <dgm:prSet presAssocID="{0055DC45-07BE-42F3-949A-265E5DB6EC98}" presName="Name0" presStyleCnt="0">
        <dgm:presLayoutVars>
          <dgm:dir/>
          <dgm:animLvl val="lvl"/>
          <dgm:resizeHandles val="exact"/>
        </dgm:presLayoutVars>
      </dgm:prSet>
      <dgm:spPr/>
    </dgm:pt>
    <dgm:pt modelId="{2D611699-CA6F-465D-9859-3809BC787101}" type="pres">
      <dgm:prSet presAssocID="{342D58E8-0261-4630-B978-948F04DE3463}" presName="linNode" presStyleCnt="0"/>
      <dgm:spPr/>
    </dgm:pt>
    <dgm:pt modelId="{A5D8136C-473E-4C4F-9B9B-4F4A196AA1F9}" type="pres">
      <dgm:prSet presAssocID="{342D58E8-0261-4630-B978-948F04DE3463}" presName="parentText" presStyleLbl="node1" presStyleIdx="0" presStyleCnt="3" custScaleX="48221" custScaleY="68224">
        <dgm:presLayoutVars>
          <dgm:chMax val="1"/>
          <dgm:bulletEnabled val="1"/>
        </dgm:presLayoutVars>
      </dgm:prSet>
      <dgm:spPr/>
    </dgm:pt>
    <dgm:pt modelId="{761092EB-C002-4FE8-84F0-894313C1FF4A}" type="pres">
      <dgm:prSet presAssocID="{342D58E8-0261-4630-B978-948F04DE3463}" presName="descendantText" presStyleLbl="alignAccFollowNode1" presStyleIdx="0" presStyleCnt="3">
        <dgm:presLayoutVars>
          <dgm:bulletEnabled val="1"/>
        </dgm:presLayoutVars>
      </dgm:prSet>
      <dgm:spPr/>
      <dgm:t>
        <a:bodyPr/>
        <a:lstStyle/>
        <a:p>
          <a:endParaRPr lang="en-US"/>
        </a:p>
      </dgm:t>
    </dgm:pt>
    <dgm:pt modelId="{AB920B52-299F-4E33-898D-1F1D3F3E16E1}" type="pres">
      <dgm:prSet presAssocID="{FE91DC3D-C3DD-4A4A-B128-6BE01A58F35C}" presName="sp" presStyleCnt="0"/>
      <dgm:spPr/>
    </dgm:pt>
    <dgm:pt modelId="{5610B573-F370-4E1C-A523-2A10A6796E2D}" type="pres">
      <dgm:prSet presAssocID="{055DBACE-7DE5-4DC5-B845-D946E08788D9}" presName="linNode" presStyleCnt="0"/>
      <dgm:spPr/>
    </dgm:pt>
    <dgm:pt modelId="{6AF5EC20-0FDA-4883-B34B-9483C6176714}" type="pres">
      <dgm:prSet presAssocID="{055DBACE-7DE5-4DC5-B845-D946E08788D9}" presName="parentText" presStyleLbl="node1" presStyleIdx="1" presStyleCnt="3" custScaleX="48221">
        <dgm:presLayoutVars>
          <dgm:chMax val="1"/>
          <dgm:bulletEnabled val="1"/>
        </dgm:presLayoutVars>
      </dgm:prSet>
      <dgm:spPr/>
      <dgm:t>
        <a:bodyPr/>
        <a:lstStyle/>
        <a:p>
          <a:endParaRPr lang="en-US"/>
        </a:p>
      </dgm:t>
    </dgm:pt>
    <dgm:pt modelId="{8FF3389C-3057-41B3-B82A-848E6D1D91E0}" type="pres">
      <dgm:prSet presAssocID="{055DBACE-7DE5-4DC5-B845-D946E08788D9}" presName="descendantText" presStyleLbl="alignAccFollowNode1" presStyleIdx="1" presStyleCnt="3">
        <dgm:presLayoutVars>
          <dgm:bulletEnabled val="1"/>
        </dgm:presLayoutVars>
      </dgm:prSet>
      <dgm:spPr/>
      <dgm:t>
        <a:bodyPr/>
        <a:lstStyle/>
        <a:p>
          <a:endParaRPr lang="en-US"/>
        </a:p>
      </dgm:t>
    </dgm:pt>
    <dgm:pt modelId="{42D0E65E-DA4E-4C6A-B057-74E836926427}" type="pres">
      <dgm:prSet presAssocID="{9075BBE5-C783-4BFE-8E48-63D841BC7855}" presName="sp" presStyleCnt="0"/>
      <dgm:spPr/>
    </dgm:pt>
    <dgm:pt modelId="{93EA9992-7B18-4CC5-9265-A0CBBDC52ED4}" type="pres">
      <dgm:prSet presAssocID="{B5707FC0-D02F-4ED7-B542-D7E932144611}" presName="linNode" presStyleCnt="0"/>
      <dgm:spPr/>
    </dgm:pt>
    <dgm:pt modelId="{BC049BE8-CF26-4F74-8CA0-67C14E335AA5}" type="pres">
      <dgm:prSet presAssocID="{B5707FC0-D02F-4ED7-B542-D7E932144611}" presName="parentText" presStyleLbl="node1" presStyleIdx="2" presStyleCnt="3" custScaleX="48221">
        <dgm:presLayoutVars>
          <dgm:chMax val="1"/>
          <dgm:bulletEnabled val="1"/>
        </dgm:presLayoutVars>
      </dgm:prSet>
      <dgm:spPr/>
    </dgm:pt>
    <dgm:pt modelId="{300BBEC7-56A4-42B5-936E-0813279DB3A7}" type="pres">
      <dgm:prSet presAssocID="{B5707FC0-D02F-4ED7-B542-D7E932144611}" presName="descendantText" presStyleLbl="alignAccFollowNode1" presStyleIdx="2" presStyleCnt="3">
        <dgm:presLayoutVars>
          <dgm:bulletEnabled val="1"/>
        </dgm:presLayoutVars>
      </dgm:prSet>
      <dgm:spPr/>
      <dgm:t>
        <a:bodyPr/>
        <a:lstStyle/>
        <a:p>
          <a:endParaRPr lang="en-US"/>
        </a:p>
      </dgm:t>
    </dgm:pt>
  </dgm:ptLst>
  <dgm:cxnLst>
    <dgm:cxn modelId="{A00987BD-BF61-4551-B5A7-C180AC2D5BE1}" srcId="{055DBACE-7DE5-4DC5-B845-D946E08788D9}" destId="{5099A1F3-DEA0-472D-9BA7-D45E28803005}" srcOrd="0" destOrd="0" parTransId="{EE2AD987-0A1A-4996-A304-52231851DDBA}" sibTransId="{1619686B-43CB-4FFD-A3DD-E328A6DCB197}"/>
    <dgm:cxn modelId="{2A0FD43F-6BF5-48B3-9F4C-87919DBF2B52}" srcId="{B5707FC0-D02F-4ED7-B542-D7E932144611}" destId="{97106415-2FBE-4905-A056-CAC15F45A8D2}" srcOrd="0" destOrd="0" parTransId="{0426D2F0-1876-4E9A-B453-7F0FF7CAA428}" sibTransId="{A1AD281B-98E1-4D23-9F20-7E531AC1AD86}"/>
    <dgm:cxn modelId="{78BBD93A-0CEF-4EE7-824A-6AE8B374BA88}" type="presOf" srcId="{055DBACE-7DE5-4DC5-B845-D946E08788D9}" destId="{6AF5EC20-0FDA-4883-B34B-9483C6176714}" srcOrd="0" destOrd="0" presId="urn:microsoft.com/office/officeart/2005/8/layout/vList5"/>
    <dgm:cxn modelId="{F5C12927-AB83-40DA-AC4C-13DF2F54E868}" type="presOf" srcId="{CDA71F63-DF99-4A11-93E9-665C106DE473}" destId="{761092EB-C002-4FE8-84F0-894313C1FF4A}" srcOrd="0" destOrd="0" presId="urn:microsoft.com/office/officeart/2005/8/layout/vList5"/>
    <dgm:cxn modelId="{E526C342-D53D-4291-A8C6-3473C7C459B3}" type="presOf" srcId="{5099A1F3-DEA0-472D-9BA7-D45E28803005}" destId="{8FF3389C-3057-41B3-B82A-848E6D1D91E0}" srcOrd="0" destOrd="0" presId="urn:microsoft.com/office/officeart/2005/8/layout/vList5"/>
    <dgm:cxn modelId="{D6310AE3-D69F-4F99-8C70-70078378B544}" srcId="{342D58E8-0261-4630-B978-948F04DE3463}" destId="{CDA71F63-DF99-4A11-93E9-665C106DE473}" srcOrd="0" destOrd="0" parTransId="{12C27BA1-5D69-4FDF-AC47-6A5E52FB7AD2}" sibTransId="{77C45BB4-860D-458E-AA3B-F23CA827E622}"/>
    <dgm:cxn modelId="{1497C641-E054-43B8-A2CD-3769DA2E0F64}" type="presOf" srcId="{B5897C3F-344F-4D07-A60F-DB62058E99B5}" destId="{8FF3389C-3057-41B3-B82A-848E6D1D91E0}" srcOrd="0" destOrd="2" presId="urn:microsoft.com/office/officeart/2005/8/layout/vList5"/>
    <dgm:cxn modelId="{569414A4-74D3-4FFA-9413-CE6E22EB2641}" srcId="{055DBACE-7DE5-4DC5-B845-D946E08788D9}" destId="{B5897C3F-344F-4D07-A60F-DB62058E99B5}" srcOrd="2" destOrd="0" parTransId="{0D8079CD-9040-4435-B651-73AA4787BFFD}" sibTransId="{56F6CDCF-FED4-4E9F-A05A-19CEFDA8FC00}"/>
    <dgm:cxn modelId="{6F650A15-EC2B-4E2E-B282-00AC08043E46}" srcId="{0055DC45-07BE-42F3-949A-265E5DB6EC98}" destId="{055DBACE-7DE5-4DC5-B845-D946E08788D9}" srcOrd="1" destOrd="0" parTransId="{4625DCCD-9ECB-4C74-898A-A329F68E5E38}" sibTransId="{9075BBE5-C783-4BFE-8E48-63D841BC7855}"/>
    <dgm:cxn modelId="{AC55EFD7-A550-42D9-B158-3AC8D6B9599C}" srcId="{055DBACE-7DE5-4DC5-B845-D946E08788D9}" destId="{E306C6ED-A50E-4FBF-BA23-C888616E8412}" srcOrd="1" destOrd="0" parTransId="{E8042130-FD39-4626-9030-63F5F5FA54B1}" sibTransId="{22A0A3E2-9B60-4990-9516-A4687F127151}"/>
    <dgm:cxn modelId="{F47CF9E1-8409-4DA5-87A4-3AC679470A33}" type="presOf" srcId="{0055DC45-07BE-42F3-949A-265E5DB6EC98}" destId="{8BE8C9CD-58D4-4C02-A838-3A7EB25AD3F1}" srcOrd="0" destOrd="0" presId="urn:microsoft.com/office/officeart/2005/8/layout/vList5"/>
    <dgm:cxn modelId="{BDB92EA9-B29B-43DB-A83C-DD0EEC3B3CAD}" type="presOf" srcId="{342D58E8-0261-4630-B978-948F04DE3463}" destId="{A5D8136C-473E-4C4F-9B9B-4F4A196AA1F9}" srcOrd="0" destOrd="0" presId="urn:microsoft.com/office/officeart/2005/8/layout/vList5"/>
    <dgm:cxn modelId="{5098ABEE-2A8C-4269-8593-7F07AAAF49CA}" type="presOf" srcId="{E306C6ED-A50E-4FBF-BA23-C888616E8412}" destId="{8FF3389C-3057-41B3-B82A-848E6D1D91E0}" srcOrd="0" destOrd="1" presId="urn:microsoft.com/office/officeart/2005/8/layout/vList5"/>
    <dgm:cxn modelId="{CE980DF2-79D4-479E-BB82-1B41E74C28EB}" type="presOf" srcId="{97106415-2FBE-4905-A056-CAC15F45A8D2}" destId="{300BBEC7-56A4-42B5-936E-0813279DB3A7}" srcOrd="0" destOrd="0" presId="urn:microsoft.com/office/officeart/2005/8/layout/vList5"/>
    <dgm:cxn modelId="{5829EE42-6FF2-4A16-9CF3-38DAE281DFE0}" srcId="{0055DC45-07BE-42F3-949A-265E5DB6EC98}" destId="{342D58E8-0261-4630-B978-948F04DE3463}" srcOrd="0" destOrd="0" parTransId="{E9ED006D-B99F-4B29-A349-5F6F55AD1CD5}" sibTransId="{FE91DC3D-C3DD-4A4A-B128-6BE01A58F35C}"/>
    <dgm:cxn modelId="{58F0C4B2-7A90-48E6-A9AA-D4550A680021}" srcId="{0055DC45-07BE-42F3-949A-265E5DB6EC98}" destId="{B5707FC0-D02F-4ED7-B542-D7E932144611}" srcOrd="2" destOrd="0" parTransId="{C40317FC-DB0A-4120-9442-729EE09CDB8F}" sibTransId="{94124BF3-1AAE-4C4C-87D3-81533B9E058B}"/>
    <dgm:cxn modelId="{FF8DBD5A-FCE2-473F-9741-070017B5CDB2}" type="presOf" srcId="{B5707FC0-D02F-4ED7-B542-D7E932144611}" destId="{BC049BE8-CF26-4F74-8CA0-67C14E335AA5}" srcOrd="0" destOrd="0" presId="urn:microsoft.com/office/officeart/2005/8/layout/vList5"/>
    <dgm:cxn modelId="{F2C2402C-A55F-4113-8746-8CEF4F429808}" type="presParOf" srcId="{8BE8C9CD-58D4-4C02-A838-3A7EB25AD3F1}" destId="{2D611699-CA6F-465D-9859-3809BC787101}" srcOrd="0" destOrd="0" presId="urn:microsoft.com/office/officeart/2005/8/layout/vList5"/>
    <dgm:cxn modelId="{66B8E63A-2C86-4AF3-8A3F-A79B6137E8CA}" type="presParOf" srcId="{2D611699-CA6F-465D-9859-3809BC787101}" destId="{A5D8136C-473E-4C4F-9B9B-4F4A196AA1F9}" srcOrd="0" destOrd="0" presId="urn:microsoft.com/office/officeart/2005/8/layout/vList5"/>
    <dgm:cxn modelId="{13CCBF5F-03F9-4920-A43C-7F0FAFD46981}" type="presParOf" srcId="{2D611699-CA6F-465D-9859-3809BC787101}" destId="{761092EB-C002-4FE8-84F0-894313C1FF4A}" srcOrd="1" destOrd="0" presId="urn:microsoft.com/office/officeart/2005/8/layout/vList5"/>
    <dgm:cxn modelId="{2BD84D96-244B-4D91-93BF-92B7C667F870}" type="presParOf" srcId="{8BE8C9CD-58D4-4C02-A838-3A7EB25AD3F1}" destId="{AB920B52-299F-4E33-898D-1F1D3F3E16E1}" srcOrd="1" destOrd="0" presId="urn:microsoft.com/office/officeart/2005/8/layout/vList5"/>
    <dgm:cxn modelId="{E271C0F8-18AC-4713-90C3-FD384994B272}" type="presParOf" srcId="{8BE8C9CD-58D4-4C02-A838-3A7EB25AD3F1}" destId="{5610B573-F370-4E1C-A523-2A10A6796E2D}" srcOrd="2" destOrd="0" presId="urn:microsoft.com/office/officeart/2005/8/layout/vList5"/>
    <dgm:cxn modelId="{F0D47572-F032-4A7B-A7F3-99CEDFE4086F}" type="presParOf" srcId="{5610B573-F370-4E1C-A523-2A10A6796E2D}" destId="{6AF5EC20-0FDA-4883-B34B-9483C6176714}" srcOrd="0" destOrd="0" presId="urn:microsoft.com/office/officeart/2005/8/layout/vList5"/>
    <dgm:cxn modelId="{F2AF5CF8-02CF-470C-BB06-404858599F43}" type="presParOf" srcId="{5610B573-F370-4E1C-A523-2A10A6796E2D}" destId="{8FF3389C-3057-41B3-B82A-848E6D1D91E0}" srcOrd="1" destOrd="0" presId="urn:microsoft.com/office/officeart/2005/8/layout/vList5"/>
    <dgm:cxn modelId="{ED395A43-D2DB-40AF-8214-7043D3C16899}" type="presParOf" srcId="{8BE8C9CD-58D4-4C02-A838-3A7EB25AD3F1}" destId="{42D0E65E-DA4E-4C6A-B057-74E836926427}" srcOrd="3" destOrd="0" presId="urn:microsoft.com/office/officeart/2005/8/layout/vList5"/>
    <dgm:cxn modelId="{D2F300A3-50A6-4667-A8D9-6968C4404EF8}" type="presParOf" srcId="{8BE8C9CD-58D4-4C02-A838-3A7EB25AD3F1}" destId="{93EA9992-7B18-4CC5-9265-A0CBBDC52ED4}" srcOrd="4" destOrd="0" presId="urn:microsoft.com/office/officeart/2005/8/layout/vList5"/>
    <dgm:cxn modelId="{4556C36F-06EE-4541-BCF2-6D887411419D}" type="presParOf" srcId="{93EA9992-7B18-4CC5-9265-A0CBBDC52ED4}" destId="{BC049BE8-CF26-4F74-8CA0-67C14E335AA5}" srcOrd="0" destOrd="0" presId="urn:microsoft.com/office/officeart/2005/8/layout/vList5"/>
    <dgm:cxn modelId="{EC1057C1-850B-4EA2-A746-A512429E1611}" type="presParOf" srcId="{93EA9992-7B18-4CC5-9265-A0CBBDC52ED4}" destId="{300BBEC7-56A4-42B5-936E-0813279DB3A7}"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5DC45-07BE-42F3-949A-265E5DB6EC98}" type="doc">
      <dgm:prSet loTypeId="urn:microsoft.com/office/officeart/2005/8/layout/vList5" loCatId="list" qsTypeId="urn:microsoft.com/office/officeart/2005/8/quickstyle/simple2" qsCatId="simple" csTypeId="urn:microsoft.com/office/officeart/2005/8/colors/accent1_2" csCatId="accent1" phldr="1"/>
      <dgm:spPr/>
      <dgm:t>
        <a:bodyPr/>
        <a:lstStyle/>
        <a:p>
          <a:endParaRPr lang="en-US"/>
        </a:p>
      </dgm:t>
    </dgm:pt>
    <dgm:pt modelId="{342D58E8-0261-4630-B978-948F04DE3463}">
      <dgm:prSet phldrT="[Text]"/>
      <dgm:spPr/>
      <dgm:t>
        <a:bodyPr/>
        <a:lstStyle/>
        <a:p>
          <a:r>
            <a:rPr lang="en-US" dirty="0" err="1" smtClean="0"/>
            <a:t>Phòng</a:t>
          </a:r>
          <a:r>
            <a:rPr lang="en-US" dirty="0" smtClean="0"/>
            <a:t> </a:t>
          </a:r>
          <a:r>
            <a:rPr lang="en-US" dirty="0" err="1" smtClean="0"/>
            <a:t>Thử</a:t>
          </a:r>
          <a:r>
            <a:rPr lang="en-US" dirty="0" smtClean="0"/>
            <a:t> </a:t>
          </a:r>
          <a:r>
            <a:rPr lang="en-US" dirty="0" err="1" smtClean="0"/>
            <a:t>nghiệm</a:t>
          </a:r>
          <a:r>
            <a:rPr lang="en-US" dirty="0" smtClean="0"/>
            <a:t> </a:t>
          </a:r>
          <a:r>
            <a:rPr lang="en-US" dirty="0" err="1" smtClean="0"/>
            <a:t>IoT</a:t>
          </a:r>
          <a:endParaRPr lang="en-US" dirty="0"/>
        </a:p>
      </dgm:t>
    </dgm:pt>
    <dgm:pt modelId="{E9ED006D-B99F-4B29-A349-5F6F55AD1CD5}" type="parTrans" cxnId="{5829EE42-6FF2-4A16-9CF3-38DAE281DFE0}">
      <dgm:prSet/>
      <dgm:spPr/>
      <dgm:t>
        <a:bodyPr/>
        <a:lstStyle/>
        <a:p>
          <a:endParaRPr lang="en-US"/>
        </a:p>
      </dgm:t>
    </dgm:pt>
    <dgm:pt modelId="{FE91DC3D-C3DD-4A4A-B128-6BE01A58F35C}" type="sibTrans" cxnId="{5829EE42-6FF2-4A16-9CF3-38DAE281DFE0}">
      <dgm:prSet/>
      <dgm:spPr/>
      <dgm:t>
        <a:bodyPr/>
        <a:lstStyle/>
        <a:p>
          <a:endParaRPr lang="en-US"/>
        </a:p>
      </dgm:t>
    </dgm:pt>
    <dgm:pt modelId="{CDA71F63-DF99-4A11-93E9-665C106DE473}">
      <dgm:prSet phldrT="[Text]"/>
      <dgm:spPr/>
      <dgm:t>
        <a:bodyPr/>
        <a:lstStyle/>
        <a:p>
          <a:r>
            <a:rPr lang="en-US" dirty="0" err="1" smtClean="0"/>
            <a:t>Phòng</a:t>
          </a:r>
          <a:r>
            <a:rPr lang="en-US" dirty="0" smtClean="0"/>
            <a:t> </a:t>
          </a:r>
          <a:r>
            <a:rPr lang="en-US" dirty="0" err="1" smtClean="0"/>
            <a:t>Thử</a:t>
          </a:r>
          <a:r>
            <a:rPr lang="en-US" dirty="0" smtClean="0"/>
            <a:t> </a:t>
          </a:r>
          <a:r>
            <a:rPr lang="en-US" dirty="0" err="1" smtClean="0"/>
            <a:t>nghiệm</a:t>
          </a:r>
          <a:r>
            <a:rPr lang="en-US" dirty="0" smtClean="0"/>
            <a:t> </a:t>
          </a:r>
          <a:r>
            <a:rPr lang="en-US" dirty="0" err="1" smtClean="0"/>
            <a:t>IoT</a:t>
          </a:r>
          <a:r>
            <a:rPr lang="en-US" dirty="0" smtClean="0"/>
            <a:t> (Internet of Things) </a:t>
          </a:r>
          <a:r>
            <a:rPr lang="en-US" dirty="0" err="1" smtClean="0"/>
            <a:t>của</a:t>
          </a:r>
          <a:r>
            <a:rPr lang="en-US" dirty="0" smtClean="0"/>
            <a:t> </a:t>
          </a:r>
          <a:r>
            <a:rPr lang="en-US" dirty="0" err="1" smtClean="0"/>
            <a:t>Công</a:t>
          </a:r>
          <a:r>
            <a:rPr lang="en-US" dirty="0" smtClean="0"/>
            <a:t> ty </a:t>
          </a:r>
          <a:r>
            <a:rPr lang="en-US" dirty="0" err="1" smtClean="0"/>
            <a:t>Cổ</a:t>
          </a:r>
          <a:r>
            <a:rPr lang="en-US" dirty="0" smtClean="0"/>
            <a:t> </a:t>
          </a:r>
          <a:r>
            <a:rPr lang="en-US" dirty="0" err="1" smtClean="0"/>
            <a:t>phần</a:t>
          </a:r>
          <a:r>
            <a:rPr lang="en-US" dirty="0" smtClean="0"/>
            <a:t> </a:t>
          </a:r>
          <a:r>
            <a:rPr lang="en-US" dirty="0" err="1" smtClean="0"/>
            <a:t>Viễn</a:t>
          </a:r>
          <a:r>
            <a:rPr lang="en-US" dirty="0" smtClean="0"/>
            <a:t> </a:t>
          </a:r>
          <a:r>
            <a:rPr lang="en-US" dirty="0" err="1" smtClean="0"/>
            <a:t>thông</a:t>
          </a:r>
          <a:r>
            <a:rPr lang="en-US" dirty="0" smtClean="0"/>
            <a:t> FPT </a:t>
          </a:r>
          <a:r>
            <a:rPr lang="en-US" dirty="0" err="1" smtClean="0"/>
            <a:t>được</a:t>
          </a:r>
          <a:r>
            <a:rPr lang="en-US" dirty="0" smtClean="0"/>
            <a:t> </a:t>
          </a:r>
          <a:r>
            <a:rPr lang="en-US" dirty="0" err="1" smtClean="0"/>
            <a:t>thành</a:t>
          </a:r>
          <a:r>
            <a:rPr lang="en-US" dirty="0" smtClean="0"/>
            <a:t> </a:t>
          </a:r>
          <a:r>
            <a:rPr lang="en-US" dirty="0" err="1" smtClean="0"/>
            <a:t>lập</a:t>
          </a:r>
          <a:r>
            <a:rPr lang="en-US" dirty="0" smtClean="0"/>
            <a:t> </a:t>
          </a:r>
          <a:r>
            <a:rPr lang="en-US" dirty="0" err="1" smtClean="0"/>
            <a:t>vào</a:t>
          </a:r>
          <a:r>
            <a:rPr lang="en-US" dirty="0" smtClean="0"/>
            <a:t> </a:t>
          </a:r>
          <a:r>
            <a:rPr lang="en-US" dirty="0" err="1" smtClean="0"/>
            <a:t>năm</a:t>
          </a:r>
          <a:r>
            <a:rPr lang="en-US" dirty="0" smtClean="0"/>
            <a:t> 2014</a:t>
          </a:r>
          <a:endParaRPr lang="en-US" dirty="0"/>
        </a:p>
      </dgm:t>
    </dgm:pt>
    <dgm:pt modelId="{12C27BA1-5D69-4FDF-AC47-6A5E52FB7AD2}" type="parTrans" cxnId="{D6310AE3-D69F-4F99-8C70-70078378B544}">
      <dgm:prSet/>
      <dgm:spPr/>
      <dgm:t>
        <a:bodyPr/>
        <a:lstStyle/>
        <a:p>
          <a:endParaRPr lang="en-US"/>
        </a:p>
      </dgm:t>
    </dgm:pt>
    <dgm:pt modelId="{77C45BB4-860D-458E-AA3B-F23CA827E622}" type="sibTrans" cxnId="{D6310AE3-D69F-4F99-8C70-70078378B544}">
      <dgm:prSet/>
      <dgm:spPr/>
      <dgm:t>
        <a:bodyPr/>
        <a:lstStyle/>
        <a:p>
          <a:endParaRPr lang="en-US"/>
        </a:p>
      </dgm:t>
    </dgm:pt>
    <dgm:pt modelId="{5099A1F3-DEA0-472D-9BA7-D45E28803005}">
      <dgm:prSet phldrT="[Text]" custT="1"/>
      <dgm:spPr/>
      <dgm:t>
        <a:bodyPr/>
        <a:lstStyle/>
        <a:p>
          <a:r>
            <a:rPr lang="vi-VN" sz="1200" b="0" dirty="0" smtClean="0">
              <a:latin typeface="+mj-lt"/>
            </a:rPr>
            <a:t>Bắt đầu từ năm 2014, FPT Telecom đã thành lập phòng thí nghiệm IoT tại hệ sinh thái sáng tạo FPT ở Quận 7, TP. HCM để nghiên cứu và phát triển công nghệ Internet of Things (IoT).</a:t>
          </a:r>
          <a:endParaRPr lang="en-US" sz="1200" b="0" dirty="0">
            <a:latin typeface="+mj-lt"/>
          </a:endParaRPr>
        </a:p>
      </dgm:t>
    </dgm:pt>
    <dgm:pt modelId="{EE2AD987-0A1A-4996-A304-52231851DDBA}" type="parTrans" cxnId="{A00987BD-BF61-4551-B5A7-C180AC2D5BE1}">
      <dgm:prSet/>
      <dgm:spPr/>
      <dgm:t>
        <a:bodyPr/>
        <a:lstStyle/>
        <a:p>
          <a:endParaRPr lang="en-US"/>
        </a:p>
      </dgm:t>
    </dgm:pt>
    <dgm:pt modelId="{1619686B-43CB-4FFD-A3DD-E328A6DCB197}" type="sibTrans" cxnId="{A00987BD-BF61-4551-B5A7-C180AC2D5BE1}">
      <dgm:prSet/>
      <dgm:spPr/>
      <dgm:t>
        <a:bodyPr/>
        <a:lstStyle/>
        <a:p>
          <a:endParaRPr lang="en-US"/>
        </a:p>
      </dgm:t>
    </dgm:pt>
    <dgm:pt modelId="{E306C6ED-A50E-4FBF-BA23-C888616E8412}">
      <dgm:prSet phldrT="[Text]" custT="1"/>
      <dgm:spPr/>
      <dgm:t>
        <a:bodyPr/>
        <a:lstStyle/>
        <a:p>
          <a:r>
            <a:rPr lang="vi-VN" sz="1200" dirty="0" smtClean="0"/>
            <a:t>Năm 2016, phòng thí nghiệm IoT được mở rộng thành phòng Thử nghiệm IoT với diện tích rộng hơn và trang bị thiết bị hiện đại hơn để triển khai các dự án IoT và thử nghiệm các giải pháp IoT.</a:t>
          </a:r>
          <a:endParaRPr lang="en-US" sz="1200" b="0" dirty="0">
            <a:latin typeface="+mj-lt"/>
          </a:endParaRPr>
        </a:p>
      </dgm:t>
    </dgm:pt>
    <dgm:pt modelId="{E8042130-FD39-4626-9030-63F5F5FA54B1}" type="parTrans" cxnId="{AC55EFD7-A550-42D9-B158-3AC8D6B9599C}">
      <dgm:prSet/>
      <dgm:spPr/>
      <dgm:t>
        <a:bodyPr/>
        <a:lstStyle/>
        <a:p>
          <a:endParaRPr lang="en-US"/>
        </a:p>
      </dgm:t>
    </dgm:pt>
    <dgm:pt modelId="{22A0A3E2-9B60-4990-9516-A4687F127151}" type="sibTrans" cxnId="{AC55EFD7-A550-42D9-B158-3AC8D6B9599C}">
      <dgm:prSet/>
      <dgm:spPr/>
      <dgm:t>
        <a:bodyPr/>
        <a:lstStyle/>
        <a:p>
          <a:endParaRPr lang="en-US"/>
        </a:p>
      </dgm:t>
    </dgm:pt>
    <dgm:pt modelId="{B5897C3F-344F-4D07-A60F-DB62058E99B5}">
      <dgm:prSet phldrT="[Text]" custT="1"/>
      <dgm:spPr/>
      <dgm:t>
        <a:bodyPr/>
        <a:lstStyle/>
        <a:p>
          <a:r>
            <a:rPr lang="vi-VN" sz="1200" b="0" dirty="0" smtClean="0">
              <a:latin typeface="+mj-lt"/>
            </a:rPr>
            <a:t>Từ năm 2017 đến nay, phòng Thử nghiệm IoT tiếp tục phát triển mạnh mẽ với nhiều dự án IoT được triển khai thành công như giám sát môi trường, quản lý năng lượng, an ninh mạng... Đội ngũ kỹ sư tài năng được tăng cường để cung cấp dịch vụ thiết kế, phát triển và triển khai các giải pháp IoT cho khách hàng.</a:t>
          </a:r>
          <a:endParaRPr lang="en-US" sz="1200" b="0" dirty="0">
            <a:latin typeface="+mj-lt"/>
          </a:endParaRPr>
        </a:p>
      </dgm:t>
    </dgm:pt>
    <dgm:pt modelId="{0D8079CD-9040-4435-B651-73AA4787BFFD}" type="parTrans" cxnId="{569414A4-74D3-4FFA-9413-CE6E22EB2641}">
      <dgm:prSet/>
      <dgm:spPr/>
      <dgm:t>
        <a:bodyPr/>
        <a:lstStyle/>
        <a:p>
          <a:endParaRPr lang="en-US"/>
        </a:p>
      </dgm:t>
    </dgm:pt>
    <dgm:pt modelId="{56F6CDCF-FED4-4E9F-A05A-19CEFDA8FC00}" type="sibTrans" cxnId="{569414A4-74D3-4FFA-9413-CE6E22EB2641}">
      <dgm:prSet/>
      <dgm:spPr/>
      <dgm:t>
        <a:bodyPr/>
        <a:lstStyle/>
        <a:p>
          <a:endParaRPr lang="en-US"/>
        </a:p>
      </dgm:t>
    </dgm:pt>
    <dgm:pt modelId="{055DBACE-7DE5-4DC5-B845-D946E08788D9}">
      <dgm:prSet phldrT="[Text]"/>
      <dgm:spPr/>
      <dgm:t>
        <a:bodyPr/>
        <a:lstStyle/>
        <a:p>
          <a:r>
            <a:rPr lang="vi-VN" dirty="0" smtClean="0"/>
            <a:t>Quá trình phát triển </a:t>
          </a:r>
          <a:endParaRPr lang="en-US" dirty="0"/>
        </a:p>
      </dgm:t>
    </dgm:pt>
    <dgm:pt modelId="{9075BBE5-C783-4BFE-8E48-63D841BC7855}" type="sibTrans" cxnId="{6F650A15-EC2B-4E2E-B282-00AC08043E46}">
      <dgm:prSet/>
      <dgm:spPr/>
      <dgm:t>
        <a:bodyPr/>
        <a:lstStyle/>
        <a:p>
          <a:endParaRPr lang="en-US"/>
        </a:p>
      </dgm:t>
    </dgm:pt>
    <dgm:pt modelId="{4625DCCD-9ECB-4C74-898A-A329F68E5E38}" type="parTrans" cxnId="{6F650A15-EC2B-4E2E-B282-00AC08043E46}">
      <dgm:prSet/>
      <dgm:spPr/>
      <dgm:t>
        <a:bodyPr/>
        <a:lstStyle/>
        <a:p>
          <a:endParaRPr lang="en-US"/>
        </a:p>
      </dgm:t>
    </dgm:pt>
    <dgm:pt modelId="{71327A54-FD4D-4662-84C2-1FFF6A70E22B}">
      <dgm:prSet phldrT="[Text]" custT="1"/>
      <dgm:spPr/>
      <dgm:t>
        <a:bodyPr/>
        <a:lstStyle/>
        <a:p>
          <a:r>
            <a:rPr lang="vi-VN" sz="1200" b="0" dirty="0" smtClean="0">
              <a:latin typeface="+mj-lt"/>
            </a:rPr>
            <a:t>Đến nay, phòng Thử nghiệm IoT đã trở thành một trong những trung tâm IoT hàng đầu tại Việt Nam và là nền tảng để FPT Telecom tiếp tục lãnh đạo công nghệ IoT tại Việt Nam.</a:t>
          </a:r>
          <a:endParaRPr lang="en-US" sz="1200" b="0" dirty="0">
            <a:latin typeface="+mj-lt"/>
          </a:endParaRPr>
        </a:p>
      </dgm:t>
    </dgm:pt>
    <dgm:pt modelId="{1199BDEF-D7D8-4809-BC14-D4A66EB7CA7A}" type="parTrans" cxnId="{1A42C990-E721-4A6E-B1D7-637AE0C493D5}">
      <dgm:prSet/>
      <dgm:spPr/>
      <dgm:t>
        <a:bodyPr/>
        <a:lstStyle/>
        <a:p>
          <a:endParaRPr lang="en-US"/>
        </a:p>
      </dgm:t>
    </dgm:pt>
    <dgm:pt modelId="{455E9F09-EBCD-4785-A588-01D1C8889E8D}" type="sibTrans" cxnId="{1A42C990-E721-4A6E-B1D7-637AE0C493D5}">
      <dgm:prSet/>
      <dgm:spPr/>
      <dgm:t>
        <a:bodyPr/>
        <a:lstStyle/>
        <a:p>
          <a:endParaRPr lang="en-US"/>
        </a:p>
      </dgm:t>
    </dgm:pt>
    <dgm:pt modelId="{8BE8C9CD-58D4-4C02-A838-3A7EB25AD3F1}" type="pres">
      <dgm:prSet presAssocID="{0055DC45-07BE-42F3-949A-265E5DB6EC98}" presName="Name0" presStyleCnt="0">
        <dgm:presLayoutVars>
          <dgm:dir/>
          <dgm:animLvl val="lvl"/>
          <dgm:resizeHandles val="exact"/>
        </dgm:presLayoutVars>
      </dgm:prSet>
      <dgm:spPr/>
    </dgm:pt>
    <dgm:pt modelId="{2D611699-CA6F-465D-9859-3809BC787101}" type="pres">
      <dgm:prSet presAssocID="{342D58E8-0261-4630-B978-948F04DE3463}" presName="linNode" presStyleCnt="0"/>
      <dgm:spPr/>
    </dgm:pt>
    <dgm:pt modelId="{A5D8136C-473E-4C4F-9B9B-4F4A196AA1F9}" type="pres">
      <dgm:prSet presAssocID="{342D58E8-0261-4630-B978-948F04DE3463}" presName="parentText" presStyleLbl="node1" presStyleIdx="0" presStyleCnt="2" custScaleX="48221" custScaleY="46248">
        <dgm:presLayoutVars>
          <dgm:chMax val="1"/>
          <dgm:bulletEnabled val="1"/>
        </dgm:presLayoutVars>
      </dgm:prSet>
      <dgm:spPr/>
      <dgm:t>
        <a:bodyPr/>
        <a:lstStyle/>
        <a:p>
          <a:endParaRPr lang="en-US"/>
        </a:p>
      </dgm:t>
    </dgm:pt>
    <dgm:pt modelId="{761092EB-C002-4FE8-84F0-894313C1FF4A}" type="pres">
      <dgm:prSet presAssocID="{342D58E8-0261-4630-B978-948F04DE3463}" presName="descendantText" presStyleLbl="alignAccFollowNode1" presStyleIdx="0" presStyleCnt="2" custScaleY="37786" custLinFactNeighborX="1728" custLinFactNeighborY="0">
        <dgm:presLayoutVars>
          <dgm:bulletEnabled val="1"/>
        </dgm:presLayoutVars>
      </dgm:prSet>
      <dgm:spPr/>
      <dgm:t>
        <a:bodyPr/>
        <a:lstStyle/>
        <a:p>
          <a:endParaRPr lang="en-US"/>
        </a:p>
      </dgm:t>
    </dgm:pt>
    <dgm:pt modelId="{AB920B52-299F-4E33-898D-1F1D3F3E16E1}" type="pres">
      <dgm:prSet presAssocID="{FE91DC3D-C3DD-4A4A-B128-6BE01A58F35C}" presName="sp" presStyleCnt="0"/>
      <dgm:spPr/>
    </dgm:pt>
    <dgm:pt modelId="{5610B573-F370-4E1C-A523-2A10A6796E2D}" type="pres">
      <dgm:prSet presAssocID="{055DBACE-7DE5-4DC5-B845-D946E08788D9}" presName="linNode" presStyleCnt="0"/>
      <dgm:spPr/>
    </dgm:pt>
    <dgm:pt modelId="{6AF5EC20-0FDA-4883-B34B-9483C6176714}" type="pres">
      <dgm:prSet presAssocID="{055DBACE-7DE5-4DC5-B845-D946E08788D9}" presName="parentText" presStyleLbl="node1" presStyleIdx="1" presStyleCnt="2" custScaleX="48221" custScaleY="160118">
        <dgm:presLayoutVars>
          <dgm:chMax val="1"/>
          <dgm:bulletEnabled val="1"/>
        </dgm:presLayoutVars>
      </dgm:prSet>
      <dgm:spPr/>
      <dgm:t>
        <a:bodyPr/>
        <a:lstStyle/>
        <a:p>
          <a:endParaRPr lang="en-US"/>
        </a:p>
      </dgm:t>
    </dgm:pt>
    <dgm:pt modelId="{8FF3389C-3057-41B3-B82A-848E6D1D91E0}" type="pres">
      <dgm:prSet presAssocID="{055DBACE-7DE5-4DC5-B845-D946E08788D9}" presName="descendantText" presStyleLbl="alignAccFollowNode1" presStyleIdx="1" presStyleCnt="2" custScaleY="200940">
        <dgm:presLayoutVars>
          <dgm:bulletEnabled val="1"/>
        </dgm:presLayoutVars>
      </dgm:prSet>
      <dgm:spPr/>
      <dgm:t>
        <a:bodyPr/>
        <a:lstStyle/>
        <a:p>
          <a:endParaRPr lang="en-US"/>
        </a:p>
      </dgm:t>
    </dgm:pt>
  </dgm:ptLst>
  <dgm:cxnLst>
    <dgm:cxn modelId="{A00987BD-BF61-4551-B5A7-C180AC2D5BE1}" srcId="{055DBACE-7DE5-4DC5-B845-D946E08788D9}" destId="{5099A1F3-DEA0-472D-9BA7-D45E28803005}" srcOrd="0" destOrd="0" parTransId="{EE2AD987-0A1A-4996-A304-52231851DDBA}" sibTransId="{1619686B-43CB-4FFD-A3DD-E328A6DCB197}"/>
    <dgm:cxn modelId="{1A42C990-E721-4A6E-B1D7-637AE0C493D5}" srcId="{055DBACE-7DE5-4DC5-B845-D946E08788D9}" destId="{71327A54-FD4D-4662-84C2-1FFF6A70E22B}" srcOrd="3" destOrd="0" parTransId="{1199BDEF-D7D8-4809-BC14-D4A66EB7CA7A}" sibTransId="{455E9F09-EBCD-4785-A588-01D1C8889E8D}"/>
    <dgm:cxn modelId="{78BBD93A-0CEF-4EE7-824A-6AE8B374BA88}" type="presOf" srcId="{055DBACE-7DE5-4DC5-B845-D946E08788D9}" destId="{6AF5EC20-0FDA-4883-B34B-9483C6176714}" srcOrd="0" destOrd="0" presId="urn:microsoft.com/office/officeart/2005/8/layout/vList5"/>
    <dgm:cxn modelId="{F5C12927-AB83-40DA-AC4C-13DF2F54E868}" type="presOf" srcId="{CDA71F63-DF99-4A11-93E9-665C106DE473}" destId="{761092EB-C002-4FE8-84F0-894313C1FF4A}" srcOrd="0" destOrd="0" presId="urn:microsoft.com/office/officeart/2005/8/layout/vList5"/>
    <dgm:cxn modelId="{E526C342-D53D-4291-A8C6-3473C7C459B3}" type="presOf" srcId="{5099A1F3-DEA0-472D-9BA7-D45E28803005}" destId="{8FF3389C-3057-41B3-B82A-848E6D1D91E0}" srcOrd="0" destOrd="0" presId="urn:microsoft.com/office/officeart/2005/8/layout/vList5"/>
    <dgm:cxn modelId="{D6310AE3-D69F-4F99-8C70-70078378B544}" srcId="{342D58E8-0261-4630-B978-948F04DE3463}" destId="{CDA71F63-DF99-4A11-93E9-665C106DE473}" srcOrd="0" destOrd="0" parTransId="{12C27BA1-5D69-4FDF-AC47-6A5E52FB7AD2}" sibTransId="{77C45BB4-860D-458E-AA3B-F23CA827E622}"/>
    <dgm:cxn modelId="{1497C641-E054-43B8-A2CD-3769DA2E0F64}" type="presOf" srcId="{B5897C3F-344F-4D07-A60F-DB62058E99B5}" destId="{8FF3389C-3057-41B3-B82A-848E6D1D91E0}" srcOrd="0" destOrd="2" presId="urn:microsoft.com/office/officeart/2005/8/layout/vList5"/>
    <dgm:cxn modelId="{569414A4-74D3-4FFA-9413-CE6E22EB2641}" srcId="{055DBACE-7DE5-4DC5-B845-D946E08788D9}" destId="{B5897C3F-344F-4D07-A60F-DB62058E99B5}" srcOrd="2" destOrd="0" parTransId="{0D8079CD-9040-4435-B651-73AA4787BFFD}" sibTransId="{56F6CDCF-FED4-4E9F-A05A-19CEFDA8FC00}"/>
    <dgm:cxn modelId="{6F650A15-EC2B-4E2E-B282-00AC08043E46}" srcId="{0055DC45-07BE-42F3-949A-265E5DB6EC98}" destId="{055DBACE-7DE5-4DC5-B845-D946E08788D9}" srcOrd="1" destOrd="0" parTransId="{4625DCCD-9ECB-4C74-898A-A329F68E5E38}" sibTransId="{9075BBE5-C783-4BFE-8E48-63D841BC7855}"/>
    <dgm:cxn modelId="{F47CF9E1-8409-4DA5-87A4-3AC679470A33}" type="presOf" srcId="{0055DC45-07BE-42F3-949A-265E5DB6EC98}" destId="{8BE8C9CD-58D4-4C02-A838-3A7EB25AD3F1}" srcOrd="0" destOrd="0" presId="urn:microsoft.com/office/officeart/2005/8/layout/vList5"/>
    <dgm:cxn modelId="{60EF3A5B-6D02-4B94-9B80-5675DB49DEFE}" type="presOf" srcId="{71327A54-FD4D-4662-84C2-1FFF6A70E22B}" destId="{8FF3389C-3057-41B3-B82A-848E6D1D91E0}" srcOrd="0" destOrd="3" presId="urn:microsoft.com/office/officeart/2005/8/layout/vList5"/>
    <dgm:cxn modelId="{AC55EFD7-A550-42D9-B158-3AC8D6B9599C}" srcId="{055DBACE-7DE5-4DC5-B845-D946E08788D9}" destId="{E306C6ED-A50E-4FBF-BA23-C888616E8412}" srcOrd="1" destOrd="0" parTransId="{E8042130-FD39-4626-9030-63F5F5FA54B1}" sibTransId="{22A0A3E2-9B60-4990-9516-A4687F127151}"/>
    <dgm:cxn modelId="{5098ABEE-2A8C-4269-8593-7F07AAAF49CA}" type="presOf" srcId="{E306C6ED-A50E-4FBF-BA23-C888616E8412}" destId="{8FF3389C-3057-41B3-B82A-848E6D1D91E0}" srcOrd="0" destOrd="1" presId="urn:microsoft.com/office/officeart/2005/8/layout/vList5"/>
    <dgm:cxn modelId="{BDB92EA9-B29B-43DB-A83C-DD0EEC3B3CAD}" type="presOf" srcId="{342D58E8-0261-4630-B978-948F04DE3463}" destId="{A5D8136C-473E-4C4F-9B9B-4F4A196AA1F9}" srcOrd="0" destOrd="0" presId="urn:microsoft.com/office/officeart/2005/8/layout/vList5"/>
    <dgm:cxn modelId="{5829EE42-6FF2-4A16-9CF3-38DAE281DFE0}" srcId="{0055DC45-07BE-42F3-949A-265E5DB6EC98}" destId="{342D58E8-0261-4630-B978-948F04DE3463}" srcOrd="0" destOrd="0" parTransId="{E9ED006D-B99F-4B29-A349-5F6F55AD1CD5}" sibTransId="{FE91DC3D-C3DD-4A4A-B128-6BE01A58F35C}"/>
    <dgm:cxn modelId="{F2C2402C-A55F-4113-8746-8CEF4F429808}" type="presParOf" srcId="{8BE8C9CD-58D4-4C02-A838-3A7EB25AD3F1}" destId="{2D611699-CA6F-465D-9859-3809BC787101}" srcOrd="0" destOrd="0" presId="urn:microsoft.com/office/officeart/2005/8/layout/vList5"/>
    <dgm:cxn modelId="{66B8E63A-2C86-4AF3-8A3F-A79B6137E8CA}" type="presParOf" srcId="{2D611699-CA6F-465D-9859-3809BC787101}" destId="{A5D8136C-473E-4C4F-9B9B-4F4A196AA1F9}" srcOrd="0" destOrd="0" presId="urn:microsoft.com/office/officeart/2005/8/layout/vList5"/>
    <dgm:cxn modelId="{13CCBF5F-03F9-4920-A43C-7F0FAFD46981}" type="presParOf" srcId="{2D611699-CA6F-465D-9859-3809BC787101}" destId="{761092EB-C002-4FE8-84F0-894313C1FF4A}" srcOrd="1" destOrd="0" presId="urn:microsoft.com/office/officeart/2005/8/layout/vList5"/>
    <dgm:cxn modelId="{2BD84D96-244B-4D91-93BF-92B7C667F870}" type="presParOf" srcId="{8BE8C9CD-58D4-4C02-A838-3A7EB25AD3F1}" destId="{AB920B52-299F-4E33-898D-1F1D3F3E16E1}" srcOrd="1" destOrd="0" presId="urn:microsoft.com/office/officeart/2005/8/layout/vList5"/>
    <dgm:cxn modelId="{E271C0F8-18AC-4713-90C3-FD384994B272}" type="presParOf" srcId="{8BE8C9CD-58D4-4C02-A838-3A7EB25AD3F1}" destId="{5610B573-F370-4E1C-A523-2A10A6796E2D}" srcOrd="2" destOrd="0" presId="urn:microsoft.com/office/officeart/2005/8/layout/vList5"/>
    <dgm:cxn modelId="{F0D47572-F032-4A7B-A7F3-99CEDFE4086F}" type="presParOf" srcId="{5610B573-F370-4E1C-A523-2A10A6796E2D}" destId="{6AF5EC20-0FDA-4883-B34B-9483C6176714}" srcOrd="0" destOrd="0" presId="urn:microsoft.com/office/officeart/2005/8/layout/vList5"/>
    <dgm:cxn modelId="{F2AF5CF8-02CF-470C-BB06-404858599F43}" type="presParOf" srcId="{5610B573-F370-4E1C-A523-2A10A6796E2D}" destId="{8FF3389C-3057-41B3-B82A-848E6D1D91E0}"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D091CB67-0BC9-4829-8310-411361BBD493}"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404BA12D-98FF-44D2-829E-B8F4AD237989}">
      <dgm:prSet phldrT="[Text]"/>
      <dgm:spPr/>
      <dgm:t>
        <a:bodyPr/>
        <a:lstStyle/>
        <a:p>
          <a:r>
            <a:rPr lang="vi-VN" dirty="0" smtClean="0"/>
            <a:t>AK Embedded Base Kit là một bộ đánh giá dành cho người học phần mềm nhúng nâng cao.</a:t>
          </a:r>
          <a:endParaRPr lang="en-US" dirty="0"/>
        </a:p>
      </dgm:t>
    </dgm:pt>
    <dgm:pt modelId="{51292496-C38A-47C8-AF7B-8F0092620436}" type="parTrans" cxnId="{83D42724-41B9-44FF-81B5-724FFEDCF273}">
      <dgm:prSet/>
      <dgm:spPr/>
      <dgm:t>
        <a:bodyPr/>
        <a:lstStyle/>
        <a:p>
          <a:endParaRPr lang="en-US"/>
        </a:p>
      </dgm:t>
    </dgm:pt>
    <dgm:pt modelId="{F6DD4D45-F38A-43A3-8660-11A3E3F4D820}" type="sibTrans" cxnId="{83D42724-41B9-44FF-81B5-724FFEDCF273}">
      <dgm:prSet/>
      <dgm:spPr/>
      <dgm:t>
        <a:bodyPr/>
        <a:lstStyle/>
        <a:p>
          <a:endParaRPr lang="en-US"/>
        </a:p>
      </dgm:t>
    </dgm:pt>
    <dgm:pt modelId="{86050E60-4DAB-4804-A54E-D85D4B6917A5}">
      <dgm:prSet phldrT="[Text]"/>
      <dgm:spPr/>
      <dgm:t>
        <a:bodyPr/>
        <a:lstStyle/>
        <a:p>
          <a:r>
            <a:rPr lang="vi-VN" dirty="0" smtClean="0"/>
            <a:t>Bộ sản phẩm tích hợp màn hình LCD Oled 1,3 inch, 3 nút nhấn và 1 Buzzers phát nhạc, để tìm hiểu hệ thống hướng sự kiện thông qua thiết kế máy chơi game thực hành.</a:t>
          </a:r>
          <a:endParaRPr lang="en-US" dirty="0"/>
        </a:p>
      </dgm:t>
    </dgm:pt>
    <dgm:pt modelId="{C32528D9-5AF1-4BAD-8F86-3A718CE3B63A}" type="parTrans" cxnId="{DD1D74C3-AD9C-4595-BAB5-458CDF860758}">
      <dgm:prSet/>
      <dgm:spPr/>
      <dgm:t>
        <a:bodyPr/>
        <a:lstStyle/>
        <a:p>
          <a:endParaRPr lang="en-US"/>
        </a:p>
      </dgm:t>
    </dgm:pt>
    <dgm:pt modelId="{120142FA-0177-4B42-B836-08DB1B35B938}" type="sibTrans" cxnId="{DD1D74C3-AD9C-4595-BAB5-458CDF860758}">
      <dgm:prSet/>
      <dgm:spPr/>
      <dgm:t>
        <a:bodyPr/>
        <a:lstStyle/>
        <a:p>
          <a:endParaRPr lang="en-US"/>
        </a:p>
      </dgm:t>
    </dgm:pt>
    <dgm:pt modelId="{F9F1031B-7AE9-43E6-A8C0-7D427BF1396B}">
      <dgm:prSet phldrT="[Text]"/>
      <dgm:spPr/>
      <dgm:t>
        <a:bodyPr/>
        <a:lstStyle/>
        <a:p>
          <a:r>
            <a:rPr lang="vi-VN" dirty="0" smtClean="0"/>
            <a:t>KIT cũng tích hợp RS485, NRF24L01+ và Flash lên đến 32MB, phù hợp để tạo mẫu ứng dụng thực tế trong các hệ thống nhúng như: giao tiếp có dây, không dây, ứng dụng lưu trữ bộ ghi dữ liệu,...</a:t>
          </a:r>
          <a:endParaRPr lang="en-US" dirty="0"/>
        </a:p>
      </dgm:t>
    </dgm:pt>
    <dgm:pt modelId="{93874292-A6FE-40CE-9BAC-CFB772946B74}" type="parTrans" cxnId="{23C1A7EC-1B98-4915-B26F-3439CA1A29CC}">
      <dgm:prSet/>
      <dgm:spPr/>
      <dgm:t>
        <a:bodyPr/>
        <a:lstStyle/>
        <a:p>
          <a:endParaRPr lang="en-US"/>
        </a:p>
      </dgm:t>
    </dgm:pt>
    <dgm:pt modelId="{6566ED14-EF04-47FD-8569-8C1AAD074C2A}" type="sibTrans" cxnId="{23C1A7EC-1B98-4915-B26F-3439CA1A29CC}">
      <dgm:prSet/>
      <dgm:spPr/>
      <dgm:t>
        <a:bodyPr/>
        <a:lstStyle/>
        <a:p>
          <a:endParaRPr lang="en-US"/>
        </a:p>
      </dgm:t>
    </dgm:pt>
    <dgm:pt modelId="{53BEE2E6-A912-41FE-8048-1EA025E7BB33}" type="pres">
      <dgm:prSet presAssocID="{D091CB67-0BC9-4829-8310-411361BBD493}" presName="Name0" presStyleCnt="0">
        <dgm:presLayoutVars>
          <dgm:dir/>
          <dgm:resizeHandles val="exact"/>
        </dgm:presLayoutVars>
      </dgm:prSet>
      <dgm:spPr/>
    </dgm:pt>
    <dgm:pt modelId="{8B614ED4-DF78-4B21-9ED8-7E3454CBA147}" type="pres">
      <dgm:prSet presAssocID="{404BA12D-98FF-44D2-829E-B8F4AD237989}" presName="composite" presStyleCnt="0"/>
      <dgm:spPr/>
    </dgm:pt>
    <dgm:pt modelId="{0BE5C895-DBB4-40E3-AF11-2F4F5D3D71C0}" type="pres">
      <dgm:prSet presAssocID="{404BA12D-98FF-44D2-829E-B8F4AD237989}" presName="rect1" presStyleLbl="bgImgPlace1" presStyleIdx="0" presStyleCnt="3"/>
      <dgm:spPr>
        <a:blipFill rotWithShape="1">
          <a:blip xmlns:r="http://schemas.openxmlformats.org/officeDocument/2006/relationships" r:embed="rId1"/>
          <a:stretch>
            <a:fillRect/>
          </a:stretch>
        </a:blipFill>
      </dgm:spPr>
    </dgm:pt>
    <dgm:pt modelId="{50A5647A-DDD5-4E54-8147-281F27B64E84}" type="pres">
      <dgm:prSet presAssocID="{404BA12D-98FF-44D2-829E-B8F4AD237989}" presName="wedgeRectCallout1" presStyleLbl="node1" presStyleIdx="0" presStyleCnt="3">
        <dgm:presLayoutVars>
          <dgm:bulletEnabled val="1"/>
        </dgm:presLayoutVars>
      </dgm:prSet>
      <dgm:spPr/>
      <dgm:t>
        <a:bodyPr/>
        <a:lstStyle/>
        <a:p>
          <a:endParaRPr lang="en-US"/>
        </a:p>
      </dgm:t>
    </dgm:pt>
    <dgm:pt modelId="{024CD06E-232F-467C-807D-1589EA302387}" type="pres">
      <dgm:prSet presAssocID="{F6DD4D45-F38A-43A3-8660-11A3E3F4D820}" presName="sibTrans" presStyleCnt="0"/>
      <dgm:spPr/>
    </dgm:pt>
    <dgm:pt modelId="{9C4B2379-D5AD-4CF8-AD78-B6C5B72D7B71}" type="pres">
      <dgm:prSet presAssocID="{86050E60-4DAB-4804-A54E-D85D4B6917A5}" presName="composite" presStyleCnt="0"/>
      <dgm:spPr/>
    </dgm:pt>
    <dgm:pt modelId="{B303F797-721B-4AFE-94BD-80B97B70BD88}" type="pres">
      <dgm:prSet presAssocID="{86050E60-4DAB-4804-A54E-D85D4B6917A5}" presName="rect1" presStyleLbl="bgImgPlace1" presStyleIdx="1" presStyleCnt="3"/>
      <dgm:spPr>
        <a:blipFill rotWithShape="1">
          <a:blip xmlns:r="http://schemas.openxmlformats.org/officeDocument/2006/relationships" r:embed="rId2"/>
          <a:stretch>
            <a:fillRect/>
          </a:stretch>
        </a:blipFill>
      </dgm:spPr>
    </dgm:pt>
    <dgm:pt modelId="{F2AB1934-BA28-4AD8-8C6F-54C918E649E8}" type="pres">
      <dgm:prSet presAssocID="{86050E60-4DAB-4804-A54E-D85D4B6917A5}" presName="wedgeRectCallout1" presStyleLbl="node1" presStyleIdx="1" presStyleCnt="3">
        <dgm:presLayoutVars>
          <dgm:bulletEnabled val="1"/>
        </dgm:presLayoutVars>
      </dgm:prSet>
      <dgm:spPr/>
      <dgm:t>
        <a:bodyPr/>
        <a:lstStyle/>
        <a:p>
          <a:endParaRPr lang="en-US"/>
        </a:p>
      </dgm:t>
    </dgm:pt>
    <dgm:pt modelId="{A3782A07-FBF6-4620-BADA-E6DFFAC1B523}" type="pres">
      <dgm:prSet presAssocID="{120142FA-0177-4B42-B836-08DB1B35B938}" presName="sibTrans" presStyleCnt="0"/>
      <dgm:spPr/>
    </dgm:pt>
    <dgm:pt modelId="{E3323684-6BBE-4445-9402-0AFAD74A8327}" type="pres">
      <dgm:prSet presAssocID="{F9F1031B-7AE9-43E6-A8C0-7D427BF1396B}" presName="composite" presStyleCnt="0"/>
      <dgm:spPr/>
    </dgm:pt>
    <dgm:pt modelId="{3BE38DD5-C6A5-471C-9BDA-A076F8F4078B}" type="pres">
      <dgm:prSet presAssocID="{F9F1031B-7AE9-43E6-A8C0-7D427BF1396B}" presName="rect1" presStyleLbl="bgImgPlace1" presStyleIdx="2" presStyleCnt="3"/>
      <dgm:spPr>
        <a:blipFill rotWithShape="1">
          <a:blip xmlns:r="http://schemas.openxmlformats.org/officeDocument/2006/relationships" r:embed="rId3"/>
          <a:stretch>
            <a:fillRect/>
          </a:stretch>
        </a:blipFill>
      </dgm:spPr>
    </dgm:pt>
    <dgm:pt modelId="{68F2A363-EAD6-48D5-8C94-44F01015BAA6}" type="pres">
      <dgm:prSet presAssocID="{F9F1031B-7AE9-43E6-A8C0-7D427BF1396B}" presName="wedgeRectCallout1" presStyleLbl="node1" presStyleIdx="2" presStyleCnt="3">
        <dgm:presLayoutVars>
          <dgm:bulletEnabled val="1"/>
        </dgm:presLayoutVars>
      </dgm:prSet>
      <dgm:spPr/>
      <dgm:t>
        <a:bodyPr/>
        <a:lstStyle/>
        <a:p>
          <a:endParaRPr lang="en-US"/>
        </a:p>
      </dgm:t>
    </dgm:pt>
  </dgm:ptLst>
  <dgm:cxnLst>
    <dgm:cxn modelId="{23C1A7EC-1B98-4915-B26F-3439CA1A29CC}" srcId="{D091CB67-0BC9-4829-8310-411361BBD493}" destId="{F9F1031B-7AE9-43E6-A8C0-7D427BF1396B}" srcOrd="2" destOrd="0" parTransId="{93874292-A6FE-40CE-9BAC-CFB772946B74}" sibTransId="{6566ED14-EF04-47FD-8569-8C1AAD074C2A}"/>
    <dgm:cxn modelId="{0C331B2E-EC14-452A-8435-E2DF5034C4F1}" type="presOf" srcId="{404BA12D-98FF-44D2-829E-B8F4AD237989}" destId="{50A5647A-DDD5-4E54-8147-281F27B64E84}" srcOrd="0" destOrd="0" presId="urn:microsoft.com/office/officeart/2008/layout/BendingPictureCaptionList"/>
    <dgm:cxn modelId="{83D42724-41B9-44FF-81B5-724FFEDCF273}" srcId="{D091CB67-0BC9-4829-8310-411361BBD493}" destId="{404BA12D-98FF-44D2-829E-B8F4AD237989}" srcOrd="0" destOrd="0" parTransId="{51292496-C38A-47C8-AF7B-8F0092620436}" sibTransId="{F6DD4D45-F38A-43A3-8660-11A3E3F4D820}"/>
    <dgm:cxn modelId="{89E0BEDF-39A3-47A3-BF65-799ACCD01E66}" type="presOf" srcId="{D091CB67-0BC9-4829-8310-411361BBD493}" destId="{53BEE2E6-A912-41FE-8048-1EA025E7BB33}" srcOrd="0" destOrd="0" presId="urn:microsoft.com/office/officeart/2008/layout/BendingPictureCaptionList"/>
    <dgm:cxn modelId="{DD1D74C3-AD9C-4595-BAB5-458CDF860758}" srcId="{D091CB67-0BC9-4829-8310-411361BBD493}" destId="{86050E60-4DAB-4804-A54E-D85D4B6917A5}" srcOrd="1" destOrd="0" parTransId="{C32528D9-5AF1-4BAD-8F86-3A718CE3B63A}" sibTransId="{120142FA-0177-4B42-B836-08DB1B35B938}"/>
    <dgm:cxn modelId="{A7B6EE59-98E9-4DEB-8D2B-D1EC04C64C15}" type="presOf" srcId="{F9F1031B-7AE9-43E6-A8C0-7D427BF1396B}" destId="{68F2A363-EAD6-48D5-8C94-44F01015BAA6}" srcOrd="0" destOrd="0" presId="urn:microsoft.com/office/officeart/2008/layout/BendingPictureCaptionList"/>
    <dgm:cxn modelId="{D16D0223-4EF8-45D4-AAB8-AFC7AC55833D}" type="presOf" srcId="{86050E60-4DAB-4804-A54E-D85D4B6917A5}" destId="{F2AB1934-BA28-4AD8-8C6F-54C918E649E8}" srcOrd="0" destOrd="0" presId="urn:microsoft.com/office/officeart/2008/layout/BendingPictureCaptionList"/>
    <dgm:cxn modelId="{BECB0E17-BCF4-4C82-A1F8-03EFAA6BEA53}" type="presParOf" srcId="{53BEE2E6-A912-41FE-8048-1EA025E7BB33}" destId="{8B614ED4-DF78-4B21-9ED8-7E3454CBA147}" srcOrd="0" destOrd="0" presId="urn:microsoft.com/office/officeart/2008/layout/BendingPictureCaptionList"/>
    <dgm:cxn modelId="{01041755-5C8D-4BD7-9A3C-003881E534CD}" type="presParOf" srcId="{8B614ED4-DF78-4B21-9ED8-7E3454CBA147}" destId="{0BE5C895-DBB4-40E3-AF11-2F4F5D3D71C0}" srcOrd="0" destOrd="0" presId="urn:microsoft.com/office/officeart/2008/layout/BendingPictureCaptionList"/>
    <dgm:cxn modelId="{321C4061-633B-4509-932B-C631C4B2A69E}" type="presParOf" srcId="{8B614ED4-DF78-4B21-9ED8-7E3454CBA147}" destId="{50A5647A-DDD5-4E54-8147-281F27B64E84}" srcOrd="1" destOrd="0" presId="urn:microsoft.com/office/officeart/2008/layout/BendingPictureCaptionList"/>
    <dgm:cxn modelId="{E66F0B14-FC56-41E0-A235-2261F9A5A7C1}" type="presParOf" srcId="{53BEE2E6-A912-41FE-8048-1EA025E7BB33}" destId="{024CD06E-232F-467C-807D-1589EA302387}" srcOrd="1" destOrd="0" presId="urn:microsoft.com/office/officeart/2008/layout/BendingPictureCaptionList"/>
    <dgm:cxn modelId="{2D1C044F-B858-4521-98B6-74742D525418}" type="presParOf" srcId="{53BEE2E6-A912-41FE-8048-1EA025E7BB33}" destId="{9C4B2379-D5AD-4CF8-AD78-B6C5B72D7B71}" srcOrd="2" destOrd="0" presId="urn:microsoft.com/office/officeart/2008/layout/BendingPictureCaptionList"/>
    <dgm:cxn modelId="{CB85D0DF-741A-42A1-B295-1C0D8656EE3F}" type="presParOf" srcId="{9C4B2379-D5AD-4CF8-AD78-B6C5B72D7B71}" destId="{B303F797-721B-4AFE-94BD-80B97B70BD88}" srcOrd="0" destOrd="0" presId="urn:microsoft.com/office/officeart/2008/layout/BendingPictureCaptionList"/>
    <dgm:cxn modelId="{87146CD7-8D2F-43B6-92F1-0D657F000A34}" type="presParOf" srcId="{9C4B2379-D5AD-4CF8-AD78-B6C5B72D7B71}" destId="{F2AB1934-BA28-4AD8-8C6F-54C918E649E8}" srcOrd="1" destOrd="0" presId="urn:microsoft.com/office/officeart/2008/layout/BendingPictureCaptionList"/>
    <dgm:cxn modelId="{6D1551DD-F017-430D-9E4B-1ABF49928825}" type="presParOf" srcId="{53BEE2E6-A912-41FE-8048-1EA025E7BB33}" destId="{A3782A07-FBF6-4620-BADA-E6DFFAC1B523}" srcOrd="3" destOrd="0" presId="urn:microsoft.com/office/officeart/2008/layout/BendingPictureCaptionList"/>
    <dgm:cxn modelId="{161C109B-9BCE-4881-B58A-B49E8839C07E}" type="presParOf" srcId="{53BEE2E6-A912-41FE-8048-1EA025E7BB33}" destId="{E3323684-6BBE-4445-9402-0AFAD74A8327}" srcOrd="4" destOrd="0" presId="urn:microsoft.com/office/officeart/2008/layout/BendingPictureCaptionList"/>
    <dgm:cxn modelId="{98E96C5B-037E-4646-8E81-382C15821D8A}" type="presParOf" srcId="{E3323684-6BBE-4445-9402-0AFAD74A8327}" destId="{3BE38DD5-C6A5-471C-9BDA-A076F8F4078B}" srcOrd="0" destOrd="0" presId="urn:microsoft.com/office/officeart/2008/layout/BendingPictureCaptionList"/>
    <dgm:cxn modelId="{0084EB95-AA31-42EB-A133-2DC7DCC3DB02}" type="presParOf" srcId="{E3323684-6BBE-4445-9402-0AFAD74A8327}" destId="{68F2A363-EAD6-48D5-8C94-44F01015BAA6}"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C0D5A1-CFC0-4213-AB16-F37D949B73C7}"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AA8601ED-A3B7-41DC-B694-1B69872C16C8}">
      <dgm:prSet phldrT="[Text]"/>
      <dgm:spPr>
        <a:blipFill rotWithShape="0">
          <a:blip xmlns:r="http://schemas.openxmlformats.org/officeDocument/2006/relationships" r:embed="rId1"/>
          <a:stretch>
            <a:fillRect/>
          </a:stretch>
        </a:blipFill>
      </dgm:spPr>
      <dgm:t>
        <a:bodyPr/>
        <a:lstStyle/>
        <a:p>
          <a:r>
            <a:rPr lang="vi-VN" dirty="0" smtClean="0"/>
            <a:t> </a:t>
          </a:r>
          <a:endParaRPr lang="en-US" dirty="0"/>
        </a:p>
      </dgm:t>
    </dgm:pt>
    <dgm:pt modelId="{569BB0A1-7CFA-4238-A4C5-E6C7354B444D}" type="parTrans" cxnId="{158ED7DF-0DBA-47D1-8B39-1C8673ECA17F}">
      <dgm:prSet/>
      <dgm:spPr/>
      <dgm:t>
        <a:bodyPr/>
        <a:lstStyle/>
        <a:p>
          <a:endParaRPr lang="en-US"/>
        </a:p>
      </dgm:t>
    </dgm:pt>
    <dgm:pt modelId="{0200E132-A2C5-462D-9EBC-38FD7F03FE2E}" type="sibTrans" cxnId="{158ED7DF-0DBA-47D1-8B39-1C8673ECA17F}">
      <dgm:prSet/>
      <dgm:spPr/>
      <dgm:t>
        <a:bodyPr/>
        <a:lstStyle/>
        <a:p>
          <a:endParaRPr lang="en-US"/>
        </a:p>
      </dgm:t>
    </dgm:pt>
    <dgm:pt modelId="{37928A5C-3FB1-494A-A741-03BDDB02237E}">
      <dgm:prSet phldrT="[Text]"/>
      <dgm:spPr>
        <a:blipFill rotWithShape="0">
          <a:blip xmlns:r="http://schemas.openxmlformats.org/officeDocument/2006/relationships" r:embed="rId2"/>
          <a:stretch>
            <a:fillRect/>
          </a:stretch>
        </a:blipFill>
      </dgm:spPr>
      <dgm:t>
        <a:bodyPr/>
        <a:lstStyle/>
        <a:p>
          <a:r>
            <a:rPr lang="en-US" dirty="0" smtClean="0"/>
            <a:t/>
          </a:r>
          <a:br>
            <a:rPr lang="en-US" dirty="0" smtClean="0"/>
          </a:br>
          <a:r>
            <a:rPr lang="en-US" dirty="0" smtClean="0"/>
            <a:t/>
          </a:r>
          <a:br>
            <a:rPr lang="en-US" dirty="0" smtClean="0"/>
          </a:br>
          <a:endParaRPr lang="en-US" dirty="0"/>
        </a:p>
      </dgm:t>
    </dgm:pt>
    <dgm:pt modelId="{10A24C6F-FF3C-4F50-B8F5-DC8CBFF5B8B8}" type="parTrans" cxnId="{3F23AADE-4A1D-4BA3-8072-A8B6B74EEF2D}">
      <dgm:prSet/>
      <dgm:spPr/>
      <dgm:t>
        <a:bodyPr/>
        <a:lstStyle/>
        <a:p>
          <a:endParaRPr lang="en-US"/>
        </a:p>
      </dgm:t>
    </dgm:pt>
    <dgm:pt modelId="{ED088C03-2306-48FB-9B79-42115D597F4A}" type="sibTrans" cxnId="{3F23AADE-4A1D-4BA3-8072-A8B6B74EEF2D}">
      <dgm:prSet/>
      <dgm:spPr/>
      <dgm:t>
        <a:bodyPr/>
        <a:lstStyle/>
        <a:p>
          <a:endParaRPr lang="en-US"/>
        </a:p>
      </dgm:t>
    </dgm:pt>
    <dgm:pt modelId="{ECC36410-E612-4C76-B96C-9E0CC5CF882D}">
      <dgm:prSet phldrT="[Text]"/>
      <dgm:spPr>
        <a:blipFill rotWithShape="0">
          <a:blip xmlns:r="http://schemas.openxmlformats.org/officeDocument/2006/relationships" r:embed="rId3"/>
          <a:stretch>
            <a:fillRect/>
          </a:stretch>
        </a:blipFill>
      </dgm:spPr>
      <dgm:t>
        <a:bodyPr/>
        <a:lstStyle/>
        <a:p>
          <a:r>
            <a:rPr lang="vi-VN" dirty="0" smtClean="0"/>
            <a:t> </a:t>
          </a:r>
          <a:endParaRPr lang="en-US" dirty="0"/>
        </a:p>
      </dgm:t>
    </dgm:pt>
    <dgm:pt modelId="{41F98414-8789-4DE8-8AFB-42D094D37EB6}" type="parTrans" cxnId="{A8107BE3-B0A0-4F3F-A1E4-A941869C7B90}">
      <dgm:prSet/>
      <dgm:spPr/>
      <dgm:t>
        <a:bodyPr/>
        <a:lstStyle/>
        <a:p>
          <a:endParaRPr lang="en-US"/>
        </a:p>
      </dgm:t>
    </dgm:pt>
    <dgm:pt modelId="{E33EE8BE-8B1D-4DCF-AAEB-7098826DBAA0}" type="sibTrans" cxnId="{A8107BE3-B0A0-4F3F-A1E4-A941869C7B90}">
      <dgm:prSet/>
      <dgm:spPr/>
      <dgm:t>
        <a:bodyPr/>
        <a:lstStyle/>
        <a:p>
          <a:endParaRPr lang="en-US"/>
        </a:p>
      </dgm:t>
    </dgm:pt>
    <dgm:pt modelId="{3EAE4EEF-1508-456D-95AF-6441229B651D}">
      <dgm:prSet phldrT="[Text]"/>
      <dgm:spPr>
        <a:blipFill rotWithShape="0">
          <a:blip xmlns:r="http://schemas.openxmlformats.org/officeDocument/2006/relationships" r:embed="rId4"/>
          <a:stretch>
            <a:fillRect/>
          </a:stretch>
        </a:blipFill>
      </dgm:spPr>
      <dgm:t>
        <a:bodyPr/>
        <a:lstStyle/>
        <a:p>
          <a:r>
            <a:rPr lang="vi-VN" dirty="0" smtClean="0"/>
            <a:t> </a:t>
          </a:r>
          <a:endParaRPr lang="en-US" dirty="0"/>
        </a:p>
      </dgm:t>
    </dgm:pt>
    <dgm:pt modelId="{0C5D369B-A510-4979-9C71-9F477CD12033}" type="parTrans" cxnId="{455DF575-C1B4-4946-B596-F5EA2C01D8B3}">
      <dgm:prSet/>
      <dgm:spPr/>
      <dgm:t>
        <a:bodyPr/>
        <a:lstStyle/>
        <a:p>
          <a:endParaRPr lang="en-US"/>
        </a:p>
      </dgm:t>
    </dgm:pt>
    <dgm:pt modelId="{2F2EFFCC-3F78-45D1-90AA-03AF22B14839}" type="sibTrans" cxnId="{455DF575-C1B4-4946-B596-F5EA2C01D8B3}">
      <dgm:prSet/>
      <dgm:spPr/>
      <dgm:t>
        <a:bodyPr/>
        <a:lstStyle/>
        <a:p>
          <a:endParaRPr lang="en-US"/>
        </a:p>
      </dgm:t>
    </dgm:pt>
    <dgm:pt modelId="{121EDEBC-0A13-4122-943F-260694DA9662}" type="pres">
      <dgm:prSet presAssocID="{70C0D5A1-CFC0-4213-AB16-F37D949B73C7}" presName="matrix" presStyleCnt="0">
        <dgm:presLayoutVars>
          <dgm:chMax val="1"/>
          <dgm:dir/>
          <dgm:resizeHandles val="exact"/>
        </dgm:presLayoutVars>
      </dgm:prSet>
      <dgm:spPr/>
      <dgm:t>
        <a:bodyPr/>
        <a:lstStyle/>
        <a:p>
          <a:endParaRPr lang="en-US"/>
        </a:p>
      </dgm:t>
    </dgm:pt>
    <dgm:pt modelId="{35AA8103-EC82-431D-90B7-033445868A5A}" type="pres">
      <dgm:prSet presAssocID="{70C0D5A1-CFC0-4213-AB16-F37D949B73C7}" presName="diamond" presStyleLbl="bgShp" presStyleIdx="0" presStyleCnt="1"/>
      <dgm:spPr/>
    </dgm:pt>
    <dgm:pt modelId="{886E1FE3-3588-4252-90DD-8B029957D70E}" type="pres">
      <dgm:prSet presAssocID="{70C0D5A1-CFC0-4213-AB16-F37D949B73C7}" presName="quad1" presStyleLbl="node1" presStyleIdx="0" presStyleCnt="4">
        <dgm:presLayoutVars>
          <dgm:chMax val="0"/>
          <dgm:chPref val="0"/>
          <dgm:bulletEnabled val="1"/>
        </dgm:presLayoutVars>
      </dgm:prSet>
      <dgm:spPr/>
      <dgm:t>
        <a:bodyPr/>
        <a:lstStyle/>
        <a:p>
          <a:endParaRPr lang="en-US"/>
        </a:p>
      </dgm:t>
    </dgm:pt>
    <dgm:pt modelId="{2E816F13-48D9-4195-A07D-E6BE96AA7BBE}" type="pres">
      <dgm:prSet presAssocID="{70C0D5A1-CFC0-4213-AB16-F37D949B73C7}" presName="quad2" presStyleLbl="node1" presStyleIdx="1" presStyleCnt="4">
        <dgm:presLayoutVars>
          <dgm:chMax val="0"/>
          <dgm:chPref val="0"/>
          <dgm:bulletEnabled val="1"/>
        </dgm:presLayoutVars>
      </dgm:prSet>
      <dgm:spPr/>
      <dgm:t>
        <a:bodyPr/>
        <a:lstStyle/>
        <a:p>
          <a:endParaRPr lang="en-US"/>
        </a:p>
      </dgm:t>
    </dgm:pt>
    <dgm:pt modelId="{4CEC23C3-67A9-4CE4-BD4A-DAC418C640E6}" type="pres">
      <dgm:prSet presAssocID="{70C0D5A1-CFC0-4213-AB16-F37D949B73C7}" presName="quad3" presStyleLbl="node1" presStyleIdx="2" presStyleCnt="4">
        <dgm:presLayoutVars>
          <dgm:chMax val="0"/>
          <dgm:chPref val="0"/>
          <dgm:bulletEnabled val="1"/>
        </dgm:presLayoutVars>
      </dgm:prSet>
      <dgm:spPr/>
      <dgm:t>
        <a:bodyPr/>
        <a:lstStyle/>
        <a:p>
          <a:endParaRPr lang="en-US"/>
        </a:p>
      </dgm:t>
    </dgm:pt>
    <dgm:pt modelId="{7E5467B9-ACB2-442E-A696-D80B72AC9083}" type="pres">
      <dgm:prSet presAssocID="{70C0D5A1-CFC0-4213-AB16-F37D949B73C7}" presName="quad4" presStyleLbl="node1" presStyleIdx="3" presStyleCnt="4">
        <dgm:presLayoutVars>
          <dgm:chMax val="0"/>
          <dgm:chPref val="0"/>
          <dgm:bulletEnabled val="1"/>
        </dgm:presLayoutVars>
      </dgm:prSet>
      <dgm:spPr/>
      <dgm:t>
        <a:bodyPr/>
        <a:lstStyle/>
        <a:p>
          <a:endParaRPr lang="en-US"/>
        </a:p>
      </dgm:t>
    </dgm:pt>
  </dgm:ptLst>
  <dgm:cxnLst>
    <dgm:cxn modelId="{B8F6586E-EE73-411F-BC22-92A14AAF5011}" type="presOf" srcId="{70C0D5A1-CFC0-4213-AB16-F37D949B73C7}" destId="{121EDEBC-0A13-4122-943F-260694DA9662}" srcOrd="0" destOrd="0" presId="urn:microsoft.com/office/officeart/2005/8/layout/matrix3"/>
    <dgm:cxn modelId="{455DF575-C1B4-4946-B596-F5EA2C01D8B3}" srcId="{70C0D5A1-CFC0-4213-AB16-F37D949B73C7}" destId="{3EAE4EEF-1508-456D-95AF-6441229B651D}" srcOrd="3" destOrd="0" parTransId="{0C5D369B-A510-4979-9C71-9F477CD12033}" sibTransId="{2F2EFFCC-3F78-45D1-90AA-03AF22B14839}"/>
    <dgm:cxn modelId="{8462A464-0ED3-4C55-B109-9AAB1898A543}" type="presOf" srcId="{ECC36410-E612-4C76-B96C-9E0CC5CF882D}" destId="{4CEC23C3-67A9-4CE4-BD4A-DAC418C640E6}" srcOrd="0" destOrd="0" presId="urn:microsoft.com/office/officeart/2005/8/layout/matrix3"/>
    <dgm:cxn modelId="{158ED7DF-0DBA-47D1-8B39-1C8673ECA17F}" srcId="{70C0D5A1-CFC0-4213-AB16-F37D949B73C7}" destId="{AA8601ED-A3B7-41DC-B694-1B69872C16C8}" srcOrd="0" destOrd="0" parTransId="{569BB0A1-7CFA-4238-A4C5-E6C7354B444D}" sibTransId="{0200E132-A2C5-462D-9EBC-38FD7F03FE2E}"/>
    <dgm:cxn modelId="{230FC1F1-9BFD-4D15-B5B8-D3EAB5D14EFF}" type="presOf" srcId="{AA8601ED-A3B7-41DC-B694-1B69872C16C8}" destId="{886E1FE3-3588-4252-90DD-8B029957D70E}" srcOrd="0" destOrd="0" presId="urn:microsoft.com/office/officeart/2005/8/layout/matrix3"/>
    <dgm:cxn modelId="{D9887F10-7713-4707-A1F3-F90BEC4DE541}" type="presOf" srcId="{3EAE4EEF-1508-456D-95AF-6441229B651D}" destId="{7E5467B9-ACB2-442E-A696-D80B72AC9083}" srcOrd="0" destOrd="0" presId="urn:microsoft.com/office/officeart/2005/8/layout/matrix3"/>
    <dgm:cxn modelId="{A8107BE3-B0A0-4F3F-A1E4-A941869C7B90}" srcId="{70C0D5A1-CFC0-4213-AB16-F37D949B73C7}" destId="{ECC36410-E612-4C76-B96C-9E0CC5CF882D}" srcOrd="2" destOrd="0" parTransId="{41F98414-8789-4DE8-8AFB-42D094D37EB6}" sibTransId="{E33EE8BE-8B1D-4DCF-AAEB-7098826DBAA0}"/>
    <dgm:cxn modelId="{3F23AADE-4A1D-4BA3-8072-A8B6B74EEF2D}" srcId="{70C0D5A1-CFC0-4213-AB16-F37D949B73C7}" destId="{37928A5C-3FB1-494A-A741-03BDDB02237E}" srcOrd="1" destOrd="0" parTransId="{10A24C6F-FF3C-4F50-B8F5-DC8CBFF5B8B8}" sibTransId="{ED088C03-2306-48FB-9B79-42115D597F4A}"/>
    <dgm:cxn modelId="{5062630B-E4BE-4119-9BAC-DA9B1E79C1D4}" type="presOf" srcId="{37928A5C-3FB1-494A-A741-03BDDB02237E}" destId="{2E816F13-48D9-4195-A07D-E6BE96AA7BBE}" srcOrd="0" destOrd="0" presId="urn:microsoft.com/office/officeart/2005/8/layout/matrix3"/>
    <dgm:cxn modelId="{CE27B43D-388F-4415-BD78-80C357B08939}" type="presParOf" srcId="{121EDEBC-0A13-4122-943F-260694DA9662}" destId="{35AA8103-EC82-431D-90B7-033445868A5A}" srcOrd="0" destOrd="0" presId="urn:microsoft.com/office/officeart/2005/8/layout/matrix3"/>
    <dgm:cxn modelId="{917A513E-8657-4323-BCB8-06199A9B6B5F}" type="presParOf" srcId="{121EDEBC-0A13-4122-943F-260694DA9662}" destId="{886E1FE3-3588-4252-90DD-8B029957D70E}" srcOrd="1" destOrd="0" presId="urn:microsoft.com/office/officeart/2005/8/layout/matrix3"/>
    <dgm:cxn modelId="{9C5E3FCF-6BE7-4FFC-809C-D2BF10A8B48B}" type="presParOf" srcId="{121EDEBC-0A13-4122-943F-260694DA9662}" destId="{2E816F13-48D9-4195-A07D-E6BE96AA7BBE}" srcOrd="2" destOrd="0" presId="urn:microsoft.com/office/officeart/2005/8/layout/matrix3"/>
    <dgm:cxn modelId="{21E8EF39-B371-413D-87F7-02592BECF5C1}" type="presParOf" srcId="{121EDEBC-0A13-4122-943F-260694DA9662}" destId="{4CEC23C3-67A9-4CE4-BD4A-DAC418C640E6}" srcOrd="3" destOrd="0" presId="urn:microsoft.com/office/officeart/2005/8/layout/matrix3"/>
    <dgm:cxn modelId="{67E8C64C-F66F-4E16-B0C9-23FAEF935765}" type="presParOf" srcId="{121EDEBC-0A13-4122-943F-260694DA9662}" destId="{7E5467B9-ACB2-442E-A696-D80B72AC9083}" srcOrd="4" destOrd="0" presId="urn:microsoft.com/office/officeart/2005/8/layout/matrix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587F471-10A2-4B7C-B521-0745C1D71041}"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539E0B0E-D775-4CF9-ABE5-C6669A392AF7}">
      <dgm:prSet phldrT="[Text]" custT="1"/>
      <dgm:spPr/>
      <dgm:t>
        <a:bodyPr/>
        <a:lstStyle/>
        <a:p>
          <a:r>
            <a:rPr lang="vi-VN" sz="2000" dirty="0" smtClean="0"/>
            <a:t>Thảo luận nhóm, phân tích thiết kế game tại văn phòng</a:t>
          </a:r>
          <a:endParaRPr lang="en-US" sz="2000" dirty="0"/>
        </a:p>
      </dgm:t>
    </dgm:pt>
    <dgm:pt modelId="{353693F2-8CDC-4545-B16B-EB01E9937C8E}" type="parTrans" cxnId="{453D1B12-322B-4072-AE5C-C00E122E653E}">
      <dgm:prSet/>
      <dgm:spPr/>
      <dgm:t>
        <a:bodyPr/>
        <a:lstStyle/>
        <a:p>
          <a:endParaRPr lang="en-US"/>
        </a:p>
      </dgm:t>
    </dgm:pt>
    <dgm:pt modelId="{DD52A7ED-6475-46F3-BD83-A4E537854B72}" type="sibTrans" cxnId="{453D1B12-322B-4072-AE5C-C00E122E653E}">
      <dgm:prSet/>
      <dgm:spPr/>
      <dgm:t>
        <a:bodyPr/>
        <a:lstStyle/>
        <a:p>
          <a:endParaRPr lang="en-US"/>
        </a:p>
      </dgm:t>
    </dgm:pt>
    <dgm:pt modelId="{5B8019B2-38A1-4578-9B0B-77380EF875C4}">
      <dgm:prSet phldrT="[Text]" custT="1"/>
      <dgm:spPr/>
      <dgm:t>
        <a:bodyPr/>
        <a:lstStyle/>
        <a:p>
          <a:r>
            <a:rPr lang="vi-VN" sz="2000" dirty="0" smtClean="0"/>
            <a:t>Làm việc tại văn phòng</a:t>
          </a:r>
          <a:endParaRPr lang="en-US" sz="2000" dirty="0"/>
        </a:p>
      </dgm:t>
    </dgm:pt>
    <dgm:pt modelId="{8BC2A9D4-CF05-460C-8C3D-1BFD90CA49D9}" type="parTrans" cxnId="{4E296C3D-A4D9-4589-A601-104D33CC6744}">
      <dgm:prSet/>
      <dgm:spPr/>
      <dgm:t>
        <a:bodyPr/>
        <a:lstStyle/>
        <a:p>
          <a:endParaRPr lang="en-US"/>
        </a:p>
      </dgm:t>
    </dgm:pt>
    <dgm:pt modelId="{C52A82B8-806B-4687-AAA7-390496AB2BE5}" type="sibTrans" cxnId="{4E296C3D-A4D9-4589-A601-104D33CC6744}">
      <dgm:prSet/>
      <dgm:spPr/>
      <dgm:t>
        <a:bodyPr/>
        <a:lstStyle/>
        <a:p>
          <a:endParaRPr lang="en-US"/>
        </a:p>
      </dgm:t>
    </dgm:pt>
    <dgm:pt modelId="{92108A70-712A-49CD-9046-D530FCA97941}" type="pres">
      <dgm:prSet presAssocID="{7587F471-10A2-4B7C-B521-0745C1D71041}" presName="Name0" presStyleCnt="0">
        <dgm:presLayoutVars>
          <dgm:dir/>
          <dgm:resizeHandles val="exact"/>
        </dgm:presLayoutVars>
      </dgm:prSet>
      <dgm:spPr/>
      <dgm:t>
        <a:bodyPr/>
        <a:lstStyle/>
        <a:p>
          <a:endParaRPr lang="en-US"/>
        </a:p>
      </dgm:t>
    </dgm:pt>
    <dgm:pt modelId="{20922F58-883B-48FE-B8D3-BED5B41004BE}" type="pres">
      <dgm:prSet presAssocID="{539E0B0E-D775-4CF9-ABE5-C6669A392AF7}" presName="compNode" presStyleCnt="0"/>
      <dgm:spPr/>
    </dgm:pt>
    <dgm:pt modelId="{1887FF47-9673-4F65-9FAF-98EDE6EC9C2B}" type="pres">
      <dgm:prSet presAssocID="{539E0B0E-D775-4CF9-ABE5-C6669A392AF7}" presName="pictRect" presStyleLbl="node1" presStyleIdx="0" presStyleCnt="2"/>
      <dgm:spPr>
        <a:blipFill rotWithShape="1">
          <a:blip xmlns:r="http://schemas.openxmlformats.org/officeDocument/2006/relationships" r:embed="rId1"/>
          <a:stretch>
            <a:fillRect/>
          </a:stretch>
        </a:blipFill>
      </dgm:spPr>
    </dgm:pt>
    <dgm:pt modelId="{BEACA6BE-6FDC-462F-BB28-3C99B5936584}" type="pres">
      <dgm:prSet presAssocID="{539E0B0E-D775-4CF9-ABE5-C6669A392AF7}" presName="textRect" presStyleLbl="revTx" presStyleIdx="0" presStyleCnt="2">
        <dgm:presLayoutVars>
          <dgm:bulletEnabled val="1"/>
        </dgm:presLayoutVars>
      </dgm:prSet>
      <dgm:spPr/>
      <dgm:t>
        <a:bodyPr/>
        <a:lstStyle/>
        <a:p>
          <a:endParaRPr lang="en-US"/>
        </a:p>
      </dgm:t>
    </dgm:pt>
    <dgm:pt modelId="{DCE91A2D-8D86-41A8-9865-FB0A61B1A0F0}" type="pres">
      <dgm:prSet presAssocID="{DD52A7ED-6475-46F3-BD83-A4E537854B72}" presName="sibTrans" presStyleLbl="sibTrans2D1" presStyleIdx="0" presStyleCnt="0"/>
      <dgm:spPr/>
      <dgm:t>
        <a:bodyPr/>
        <a:lstStyle/>
        <a:p>
          <a:endParaRPr lang="en-US"/>
        </a:p>
      </dgm:t>
    </dgm:pt>
    <dgm:pt modelId="{6BA3A809-CB2E-489D-9DA2-D63C0CFE3F66}" type="pres">
      <dgm:prSet presAssocID="{5B8019B2-38A1-4578-9B0B-77380EF875C4}" presName="compNode" presStyleCnt="0"/>
      <dgm:spPr/>
    </dgm:pt>
    <dgm:pt modelId="{63371ACC-C11D-45D2-97CA-942E134EF70E}" type="pres">
      <dgm:prSet presAssocID="{5B8019B2-38A1-4578-9B0B-77380EF875C4}" presName="pictRect" presStyleLbl="node1" presStyleIdx="1" presStyleCnt="2"/>
      <dgm:spPr>
        <a:blipFill rotWithShape="1">
          <a:blip xmlns:r="http://schemas.openxmlformats.org/officeDocument/2006/relationships" r:embed="rId2"/>
          <a:stretch>
            <a:fillRect/>
          </a:stretch>
        </a:blipFill>
      </dgm:spPr>
    </dgm:pt>
    <dgm:pt modelId="{469463F0-7F67-4212-942F-A65FE1384FC1}" type="pres">
      <dgm:prSet presAssocID="{5B8019B2-38A1-4578-9B0B-77380EF875C4}" presName="textRect" presStyleLbl="revTx" presStyleIdx="1" presStyleCnt="2">
        <dgm:presLayoutVars>
          <dgm:bulletEnabled val="1"/>
        </dgm:presLayoutVars>
      </dgm:prSet>
      <dgm:spPr/>
      <dgm:t>
        <a:bodyPr/>
        <a:lstStyle/>
        <a:p>
          <a:endParaRPr lang="en-US"/>
        </a:p>
      </dgm:t>
    </dgm:pt>
  </dgm:ptLst>
  <dgm:cxnLst>
    <dgm:cxn modelId="{2673A455-1068-405E-8A00-9641DB1FBFCA}" type="presOf" srcId="{DD52A7ED-6475-46F3-BD83-A4E537854B72}" destId="{DCE91A2D-8D86-41A8-9865-FB0A61B1A0F0}" srcOrd="0" destOrd="0" presId="urn:microsoft.com/office/officeart/2005/8/layout/pList1"/>
    <dgm:cxn modelId="{453D1B12-322B-4072-AE5C-C00E122E653E}" srcId="{7587F471-10A2-4B7C-B521-0745C1D71041}" destId="{539E0B0E-D775-4CF9-ABE5-C6669A392AF7}" srcOrd="0" destOrd="0" parTransId="{353693F2-8CDC-4545-B16B-EB01E9937C8E}" sibTransId="{DD52A7ED-6475-46F3-BD83-A4E537854B72}"/>
    <dgm:cxn modelId="{8A70D84E-D144-4DCF-8ACE-A13867FB9E02}" type="presOf" srcId="{539E0B0E-D775-4CF9-ABE5-C6669A392AF7}" destId="{BEACA6BE-6FDC-462F-BB28-3C99B5936584}" srcOrd="0" destOrd="0" presId="urn:microsoft.com/office/officeart/2005/8/layout/pList1"/>
    <dgm:cxn modelId="{4E296C3D-A4D9-4589-A601-104D33CC6744}" srcId="{7587F471-10A2-4B7C-B521-0745C1D71041}" destId="{5B8019B2-38A1-4578-9B0B-77380EF875C4}" srcOrd="1" destOrd="0" parTransId="{8BC2A9D4-CF05-460C-8C3D-1BFD90CA49D9}" sibTransId="{C52A82B8-806B-4687-AAA7-390496AB2BE5}"/>
    <dgm:cxn modelId="{8510963E-3181-4A00-BDDA-6BEC2C084F06}" type="presOf" srcId="{7587F471-10A2-4B7C-B521-0745C1D71041}" destId="{92108A70-712A-49CD-9046-D530FCA97941}" srcOrd="0" destOrd="0" presId="urn:microsoft.com/office/officeart/2005/8/layout/pList1"/>
    <dgm:cxn modelId="{DF74759A-A146-415F-AEC5-299F4B687FCF}" type="presOf" srcId="{5B8019B2-38A1-4578-9B0B-77380EF875C4}" destId="{469463F0-7F67-4212-942F-A65FE1384FC1}" srcOrd="0" destOrd="0" presId="urn:microsoft.com/office/officeart/2005/8/layout/pList1"/>
    <dgm:cxn modelId="{B8C70BC6-BC19-4964-93D1-86F669AB69AF}" type="presParOf" srcId="{92108A70-712A-49CD-9046-D530FCA97941}" destId="{20922F58-883B-48FE-B8D3-BED5B41004BE}" srcOrd="0" destOrd="0" presId="urn:microsoft.com/office/officeart/2005/8/layout/pList1"/>
    <dgm:cxn modelId="{0A953ED2-54E3-4858-8E58-9872D6DC3CFE}" type="presParOf" srcId="{20922F58-883B-48FE-B8D3-BED5B41004BE}" destId="{1887FF47-9673-4F65-9FAF-98EDE6EC9C2B}" srcOrd="0" destOrd="0" presId="urn:microsoft.com/office/officeart/2005/8/layout/pList1"/>
    <dgm:cxn modelId="{A467C070-05E4-42F1-90C6-5F0F0EAB66E0}" type="presParOf" srcId="{20922F58-883B-48FE-B8D3-BED5B41004BE}" destId="{BEACA6BE-6FDC-462F-BB28-3C99B5936584}" srcOrd="1" destOrd="0" presId="urn:microsoft.com/office/officeart/2005/8/layout/pList1"/>
    <dgm:cxn modelId="{D3BD7392-0FE5-4201-A459-EB0E62E5FA9A}" type="presParOf" srcId="{92108A70-712A-49CD-9046-D530FCA97941}" destId="{DCE91A2D-8D86-41A8-9865-FB0A61B1A0F0}" srcOrd="1" destOrd="0" presId="urn:microsoft.com/office/officeart/2005/8/layout/pList1"/>
    <dgm:cxn modelId="{132EFDA5-312E-414B-906E-9EB2E8EA1FF9}" type="presParOf" srcId="{92108A70-712A-49CD-9046-D530FCA97941}" destId="{6BA3A809-CB2E-489D-9DA2-D63C0CFE3F66}" srcOrd="2" destOrd="0" presId="urn:microsoft.com/office/officeart/2005/8/layout/pList1"/>
    <dgm:cxn modelId="{D2C1ABEA-C639-4258-B347-CA54BDC12987}" type="presParOf" srcId="{6BA3A809-CB2E-489D-9DA2-D63C0CFE3F66}" destId="{63371ACC-C11D-45D2-97CA-942E134EF70E}" srcOrd="0" destOrd="0" presId="urn:microsoft.com/office/officeart/2005/8/layout/pList1"/>
    <dgm:cxn modelId="{1710C912-67AB-4C9B-9F0B-978531A05D7B}" type="presParOf" srcId="{6BA3A809-CB2E-489D-9DA2-D63C0CFE3F66}" destId="{469463F0-7F67-4212-942F-A65FE1384FC1}"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43CF4-ECEF-47A0-926A-DA084F959EDC}">
      <dsp:nvSpPr>
        <dsp:cNvPr id="0" name=""/>
        <dsp:cNvSpPr/>
      </dsp:nvSpPr>
      <dsp:spPr>
        <a:xfrm>
          <a:off x="1663657" y="1169507"/>
          <a:ext cx="3244435" cy="4302605"/>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F56AF0-2C6D-46F3-9968-4644F76E8223}">
      <dsp:nvSpPr>
        <dsp:cNvPr id="0" name=""/>
        <dsp:cNvSpPr/>
      </dsp:nvSpPr>
      <dsp:spPr>
        <a:xfrm>
          <a:off x="1896048" y="1331961"/>
          <a:ext cx="3306523" cy="2042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vi-VN" sz="6500" kern="1200" dirty="0" smtClean="0"/>
            <a:t> </a:t>
          </a:r>
          <a:endParaRPr lang="en-US" sz="6500" kern="1200" dirty="0"/>
        </a:p>
      </dsp:txBody>
      <dsp:txXfrm>
        <a:off x="1896048" y="1331961"/>
        <a:ext cx="3306523" cy="2042381"/>
      </dsp:txXfrm>
    </dsp:sp>
    <dsp:sp modelId="{A10AC0EA-4FE2-483E-8F97-7653B03B4712}">
      <dsp:nvSpPr>
        <dsp:cNvPr id="0" name=""/>
        <dsp:cNvSpPr/>
      </dsp:nvSpPr>
      <dsp:spPr>
        <a:xfrm>
          <a:off x="1298366" y="780325"/>
          <a:ext cx="794098" cy="794303"/>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349510-C0B3-4189-9D55-41D1C6163991}">
      <dsp:nvSpPr>
        <dsp:cNvPr id="0" name=""/>
        <dsp:cNvSpPr/>
      </dsp:nvSpPr>
      <dsp:spPr>
        <a:xfrm rot="5400000">
          <a:off x="4497846" y="787799"/>
          <a:ext cx="794303" cy="794098"/>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A68EDC-055F-4866-8E99-7A12D2EE9931}">
      <dsp:nvSpPr>
        <dsp:cNvPr id="0" name=""/>
        <dsp:cNvSpPr/>
      </dsp:nvSpPr>
      <dsp:spPr>
        <a:xfrm rot="16200000">
          <a:off x="1231646" y="5075063"/>
          <a:ext cx="794303" cy="794098"/>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DFA86E-B40E-4199-A9AF-0D55B6C8916B}">
      <dsp:nvSpPr>
        <dsp:cNvPr id="0" name=""/>
        <dsp:cNvSpPr/>
      </dsp:nvSpPr>
      <dsp:spPr>
        <a:xfrm rot="10800000">
          <a:off x="4583751" y="5074961"/>
          <a:ext cx="794098" cy="794303"/>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092EB-C002-4FE8-84F0-894313C1FF4A}">
      <dsp:nvSpPr>
        <dsp:cNvPr id="0" name=""/>
        <dsp:cNvSpPr/>
      </dsp:nvSpPr>
      <dsp:spPr>
        <a:xfrm rot="5400000">
          <a:off x="3384486" y="-1601346"/>
          <a:ext cx="1072235" cy="4276066"/>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en-US" sz="800" kern="1200" dirty="0" err="1" smtClean="0"/>
            <a:t>Công</a:t>
          </a:r>
          <a:r>
            <a:rPr lang="en-US" sz="800" kern="1200" dirty="0" smtClean="0"/>
            <a:t> ty </a:t>
          </a:r>
          <a:r>
            <a:rPr lang="en-US" sz="800" kern="1200" dirty="0" err="1" smtClean="0"/>
            <a:t>Cổ</a:t>
          </a:r>
          <a:r>
            <a:rPr lang="en-US" sz="800" kern="1200" dirty="0" smtClean="0"/>
            <a:t> </a:t>
          </a:r>
          <a:r>
            <a:rPr lang="en-US" sz="800" kern="1200" dirty="0" err="1" smtClean="0"/>
            <a:t>phần</a:t>
          </a:r>
          <a:r>
            <a:rPr lang="en-US" sz="800" kern="1200" dirty="0" smtClean="0"/>
            <a:t> </a:t>
          </a:r>
          <a:r>
            <a:rPr lang="en-US" sz="800" kern="1200" dirty="0" err="1" smtClean="0"/>
            <a:t>Viễn</a:t>
          </a:r>
          <a:r>
            <a:rPr lang="en-US" sz="800" kern="1200" dirty="0" smtClean="0"/>
            <a:t> </a:t>
          </a:r>
          <a:r>
            <a:rPr lang="en-US" sz="800" kern="1200" dirty="0" err="1" smtClean="0"/>
            <a:t>thông</a:t>
          </a:r>
          <a:r>
            <a:rPr lang="en-US" sz="800" kern="1200" dirty="0" smtClean="0"/>
            <a:t> FPT </a:t>
          </a:r>
          <a:r>
            <a:rPr lang="en-US" sz="800" kern="1200" dirty="0" err="1" smtClean="0"/>
            <a:t>là</a:t>
          </a:r>
          <a:r>
            <a:rPr lang="en-US" sz="800" kern="1200" dirty="0" smtClean="0"/>
            <a:t> </a:t>
          </a:r>
          <a:r>
            <a:rPr lang="en-US" sz="800" kern="1200" dirty="0" err="1" smtClean="0"/>
            <a:t>thành</a:t>
          </a:r>
          <a:r>
            <a:rPr lang="en-US" sz="800" kern="1200" dirty="0" smtClean="0"/>
            <a:t> </a:t>
          </a:r>
          <a:r>
            <a:rPr lang="en-US" sz="800" kern="1200" dirty="0" err="1" smtClean="0"/>
            <a:t>viên</a:t>
          </a:r>
          <a:r>
            <a:rPr lang="en-US" sz="800" kern="1200" dirty="0" smtClean="0"/>
            <a:t> </a:t>
          </a:r>
          <a:r>
            <a:rPr lang="en-US" sz="800" kern="1200" dirty="0" err="1" smtClean="0"/>
            <a:t>thuộc</a:t>
          </a:r>
          <a:r>
            <a:rPr lang="en-US" sz="800" kern="1200" dirty="0" smtClean="0"/>
            <a:t> </a:t>
          </a:r>
          <a:r>
            <a:rPr lang="en-US" sz="800" kern="1200" dirty="0" err="1" smtClean="0"/>
            <a:t>Tập</a:t>
          </a:r>
          <a:r>
            <a:rPr lang="en-US" sz="800" kern="1200" dirty="0" smtClean="0"/>
            <a:t> </a:t>
          </a:r>
          <a:r>
            <a:rPr lang="en-US" sz="800" kern="1200" dirty="0" err="1" smtClean="0"/>
            <a:t>đoàn</a:t>
          </a:r>
          <a:r>
            <a:rPr lang="en-US" sz="800" kern="1200" dirty="0" smtClean="0"/>
            <a:t> </a:t>
          </a:r>
          <a:r>
            <a:rPr lang="en-US" sz="800" kern="1200" dirty="0" err="1" smtClean="0"/>
            <a:t>công</a:t>
          </a:r>
          <a:r>
            <a:rPr lang="en-US" sz="800" kern="1200" dirty="0" smtClean="0"/>
            <a:t> </a:t>
          </a:r>
          <a:r>
            <a:rPr lang="en-US" sz="800" kern="1200" dirty="0" err="1" smtClean="0"/>
            <a:t>nghệ</a:t>
          </a:r>
          <a:r>
            <a:rPr lang="en-US" sz="800" kern="1200" dirty="0" smtClean="0"/>
            <a:t> </a:t>
          </a:r>
          <a:r>
            <a:rPr lang="en-US" sz="800" kern="1200" dirty="0" err="1" smtClean="0"/>
            <a:t>hàng</a:t>
          </a:r>
          <a:r>
            <a:rPr lang="en-US" sz="800" kern="1200" dirty="0" smtClean="0"/>
            <a:t> </a:t>
          </a:r>
          <a:r>
            <a:rPr lang="en-US" sz="800" kern="1200" dirty="0" err="1" smtClean="0"/>
            <a:t>đầu</a:t>
          </a:r>
          <a:r>
            <a:rPr lang="en-US" sz="800" kern="1200" dirty="0" smtClean="0"/>
            <a:t> </a:t>
          </a:r>
          <a:r>
            <a:rPr lang="en-US" sz="800" kern="1200" dirty="0" err="1" smtClean="0"/>
            <a:t>Việt</a:t>
          </a:r>
          <a:r>
            <a:rPr lang="en-US" sz="800" kern="1200" dirty="0" smtClean="0"/>
            <a:t> Nam FPT</a:t>
          </a:r>
          <a:endParaRPr lang="en-US" sz="800" kern="1200" dirty="0"/>
        </a:p>
      </dsp:txBody>
      <dsp:txXfrm rot="-5400000">
        <a:off x="1782571" y="52911"/>
        <a:ext cx="4223724" cy="967551"/>
      </dsp:txXfrm>
    </dsp:sp>
    <dsp:sp modelId="{A5D8136C-473E-4C4F-9B9B-4F4A196AA1F9}">
      <dsp:nvSpPr>
        <dsp:cNvPr id="0" name=""/>
        <dsp:cNvSpPr/>
      </dsp:nvSpPr>
      <dsp:spPr>
        <a:xfrm>
          <a:off x="622716" y="79486"/>
          <a:ext cx="1159853" cy="91440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vi-VN" sz="1900" kern="1200" dirty="0" smtClean="0"/>
            <a:t>FPT Telecom</a:t>
          </a:r>
          <a:endParaRPr lang="en-US" sz="1900" kern="1200" dirty="0"/>
        </a:p>
      </dsp:txBody>
      <dsp:txXfrm>
        <a:off x="667353" y="124123"/>
        <a:ext cx="1070579" cy="825128"/>
      </dsp:txXfrm>
    </dsp:sp>
    <dsp:sp modelId="{8FF3389C-3057-41B3-B82A-848E6D1D91E0}">
      <dsp:nvSpPr>
        <dsp:cNvPr id="0" name=""/>
        <dsp:cNvSpPr/>
      </dsp:nvSpPr>
      <dsp:spPr>
        <a:xfrm rot="5400000">
          <a:off x="3384486" y="-328067"/>
          <a:ext cx="1072235" cy="4276066"/>
        </a:xfrm>
        <a:prstGeom prst="round2SameRect">
          <a:avLst/>
        </a:prstGeom>
        <a:solidFill>
          <a:schemeClr val="accent4">
            <a:tint val="40000"/>
            <a:alpha val="90000"/>
            <a:hueOff val="-902854"/>
            <a:satOff val="-3845"/>
            <a:lumOff val="-473"/>
            <a:alphaOff val="0"/>
          </a:schemeClr>
        </a:solidFill>
        <a:ln w="12700" cap="flat" cmpd="sng" algn="ctr">
          <a:solidFill>
            <a:schemeClr val="accent4">
              <a:tint val="40000"/>
              <a:alpha val="90000"/>
              <a:hueOff val="-902854"/>
              <a:satOff val="-3845"/>
              <a:lumOff val="-4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vi-VN" sz="800" kern="1200" dirty="0" smtClean="0"/>
            <a:t>Ngày thành lập: </a:t>
          </a:r>
          <a:r>
            <a:rPr lang="en-US" sz="800" kern="1200" dirty="0" smtClean="0"/>
            <a:t>31/01/1997</a:t>
          </a:r>
          <a:endParaRPr lang="en-US" sz="800" kern="1200" dirty="0"/>
        </a:p>
        <a:p>
          <a:pPr marL="57150" lvl="1" indent="-57150" algn="l" defTabSz="355600">
            <a:lnSpc>
              <a:spcPct val="90000"/>
            </a:lnSpc>
            <a:spcBef>
              <a:spcPct val="0"/>
            </a:spcBef>
            <a:spcAft>
              <a:spcPct val="15000"/>
            </a:spcAft>
            <a:buChar char="••"/>
          </a:pPr>
          <a:r>
            <a:rPr lang="en-US" sz="800" kern="1200" dirty="0" err="1" smtClean="0"/>
            <a:t>khởi</a:t>
          </a:r>
          <a:r>
            <a:rPr lang="en-US" sz="800" kern="1200" dirty="0" smtClean="0"/>
            <a:t> </a:t>
          </a:r>
          <a:r>
            <a:rPr lang="en-US" sz="800" kern="1200" dirty="0" err="1" smtClean="0"/>
            <a:t>nguồn</a:t>
          </a:r>
          <a:r>
            <a:rPr lang="en-US" sz="800" kern="1200" dirty="0" smtClean="0"/>
            <a:t> </a:t>
          </a:r>
          <a:r>
            <a:rPr lang="en-US" sz="800" kern="1200" dirty="0" err="1" smtClean="0"/>
            <a:t>từ</a:t>
          </a:r>
          <a:r>
            <a:rPr lang="en-US" sz="800" kern="1200" dirty="0" smtClean="0"/>
            <a:t> </a:t>
          </a:r>
          <a:r>
            <a:rPr lang="en-US" sz="800" kern="1200" dirty="0" err="1" smtClean="0"/>
            <a:t>Trung</a:t>
          </a:r>
          <a:r>
            <a:rPr lang="en-US" sz="800" kern="1200" dirty="0" smtClean="0"/>
            <a:t> </a:t>
          </a:r>
          <a:r>
            <a:rPr lang="en-US" sz="800" kern="1200" dirty="0" err="1" smtClean="0"/>
            <a:t>tâm</a:t>
          </a:r>
          <a:r>
            <a:rPr lang="en-US" sz="800" kern="1200" dirty="0" smtClean="0"/>
            <a:t> </a:t>
          </a:r>
          <a:r>
            <a:rPr lang="en-US" sz="800" kern="1200" dirty="0" err="1" smtClean="0"/>
            <a:t>Dịch</a:t>
          </a:r>
          <a:r>
            <a:rPr lang="en-US" sz="800" kern="1200" dirty="0" smtClean="0"/>
            <a:t> </a:t>
          </a:r>
          <a:r>
            <a:rPr lang="en-US" sz="800" kern="1200" dirty="0" err="1" smtClean="0"/>
            <a:t>vụ</a:t>
          </a:r>
          <a:r>
            <a:rPr lang="en-US" sz="800" kern="1200" dirty="0" smtClean="0"/>
            <a:t> </a:t>
          </a:r>
          <a:r>
            <a:rPr lang="en-US" sz="800" kern="1200" dirty="0" err="1" smtClean="0"/>
            <a:t>Trực</a:t>
          </a:r>
          <a:r>
            <a:rPr lang="en-US" sz="800" kern="1200" dirty="0" smtClean="0"/>
            <a:t> </a:t>
          </a:r>
          <a:r>
            <a:rPr lang="en-US" sz="800" kern="1200" dirty="0" err="1" smtClean="0"/>
            <a:t>tuyến</a:t>
          </a:r>
          <a:r>
            <a:rPr lang="en-US" sz="800" kern="1200" dirty="0" smtClean="0"/>
            <a:t> do 4 </a:t>
          </a:r>
          <a:r>
            <a:rPr lang="en-US" sz="800" kern="1200" dirty="0" err="1" smtClean="0"/>
            <a:t>thành</a:t>
          </a:r>
          <a:r>
            <a:rPr lang="en-US" sz="800" kern="1200" dirty="0" smtClean="0"/>
            <a:t> </a:t>
          </a:r>
          <a:r>
            <a:rPr lang="en-US" sz="800" kern="1200" dirty="0" err="1" smtClean="0"/>
            <a:t>viên</a:t>
          </a:r>
          <a:r>
            <a:rPr lang="en-US" sz="800" kern="1200" dirty="0" smtClean="0"/>
            <a:t> </a:t>
          </a:r>
          <a:r>
            <a:rPr lang="en-US" sz="800" kern="1200" dirty="0" err="1" smtClean="0"/>
            <a:t>sáng</a:t>
          </a:r>
          <a:r>
            <a:rPr lang="en-US" sz="800" kern="1200" dirty="0" smtClean="0"/>
            <a:t> </a:t>
          </a:r>
          <a:r>
            <a:rPr lang="en-US" sz="800" kern="1200" dirty="0" err="1" smtClean="0"/>
            <a:t>lập</a:t>
          </a:r>
          <a:r>
            <a:rPr lang="en-US" sz="800" kern="1200" dirty="0" smtClean="0"/>
            <a:t> </a:t>
          </a:r>
          <a:r>
            <a:rPr lang="en-US" sz="800" kern="1200" dirty="0" err="1" smtClean="0"/>
            <a:t>cùng</a:t>
          </a:r>
          <a:r>
            <a:rPr lang="en-US" sz="800" kern="1200" dirty="0" smtClean="0"/>
            <a:t> </a:t>
          </a:r>
          <a:r>
            <a:rPr lang="en-US" sz="800" kern="1200" dirty="0" err="1" smtClean="0"/>
            <a:t>sản</a:t>
          </a:r>
          <a:r>
            <a:rPr lang="en-US" sz="800" kern="1200" dirty="0" smtClean="0"/>
            <a:t> </a:t>
          </a:r>
          <a:r>
            <a:rPr lang="en-US" sz="800" kern="1200" dirty="0" err="1" smtClean="0"/>
            <a:t>phẩm</a:t>
          </a:r>
          <a:r>
            <a:rPr lang="en-US" sz="800" kern="1200" dirty="0" smtClean="0"/>
            <a:t> </a:t>
          </a:r>
          <a:r>
            <a:rPr lang="en-US" sz="800" kern="1200" dirty="0" err="1" smtClean="0"/>
            <a:t>mạng</a:t>
          </a:r>
          <a:r>
            <a:rPr lang="en-US" sz="800" kern="1200" dirty="0" smtClean="0"/>
            <a:t> Intranet </a:t>
          </a:r>
          <a:r>
            <a:rPr lang="en-US" sz="800" kern="1200" dirty="0" err="1" smtClean="0"/>
            <a:t>đầu</a:t>
          </a:r>
          <a:r>
            <a:rPr lang="en-US" sz="800" kern="1200" dirty="0" smtClean="0"/>
            <a:t> </a:t>
          </a:r>
          <a:r>
            <a:rPr lang="en-US" sz="800" kern="1200" dirty="0" err="1" smtClean="0"/>
            <a:t>tiên</a:t>
          </a:r>
          <a:r>
            <a:rPr lang="en-US" sz="800" kern="1200" dirty="0" smtClean="0"/>
            <a:t> </a:t>
          </a:r>
          <a:r>
            <a:rPr lang="en-US" sz="800" kern="1200" dirty="0" err="1" smtClean="0"/>
            <a:t>của</a:t>
          </a:r>
          <a:r>
            <a:rPr lang="en-US" sz="800" kern="1200" dirty="0" smtClean="0"/>
            <a:t> </a:t>
          </a:r>
          <a:r>
            <a:rPr lang="en-US" sz="800" kern="1200" dirty="0" err="1" smtClean="0"/>
            <a:t>Việt</a:t>
          </a:r>
          <a:r>
            <a:rPr lang="en-US" sz="800" kern="1200" dirty="0" smtClean="0"/>
            <a:t> Nam </a:t>
          </a:r>
          <a:r>
            <a:rPr lang="en-US" sz="800" kern="1200" dirty="0" err="1" smtClean="0"/>
            <a:t>mang</a:t>
          </a:r>
          <a:r>
            <a:rPr lang="en-US" sz="800" kern="1200" dirty="0" smtClean="0"/>
            <a:t> </a:t>
          </a:r>
          <a:r>
            <a:rPr lang="en-US" sz="800" kern="1200" dirty="0" err="1" smtClean="0"/>
            <a:t>tên</a:t>
          </a:r>
          <a:r>
            <a:rPr lang="en-US" sz="800" kern="1200" dirty="0" smtClean="0"/>
            <a:t> “</a:t>
          </a:r>
          <a:r>
            <a:rPr lang="en-US" sz="800" kern="1200" dirty="0" err="1" smtClean="0"/>
            <a:t>Trí</a:t>
          </a:r>
          <a:r>
            <a:rPr lang="en-US" sz="800" kern="1200" dirty="0" smtClean="0"/>
            <a:t> </a:t>
          </a:r>
          <a:r>
            <a:rPr lang="en-US" sz="800" kern="1200" dirty="0" err="1" smtClean="0"/>
            <a:t>tuệ</a:t>
          </a:r>
          <a:r>
            <a:rPr lang="en-US" sz="800" kern="1200" dirty="0" smtClean="0"/>
            <a:t> </a:t>
          </a:r>
          <a:r>
            <a:rPr lang="en-US" sz="800" kern="1200" dirty="0" err="1" smtClean="0"/>
            <a:t>Việt</a:t>
          </a:r>
          <a:r>
            <a:rPr lang="en-US" sz="800" kern="1200" dirty="0" smtClean="0"/>
            <a:t> Nam – TTVN”, </a:t>
          </a:r>
          <a:r>
            <a:rPr lang="en-US" sz="800" kern="1200" dirty="0" err="1" smtClean="0"/>
            <a:t>sản</a:t>
          </a:r>
          <a:r>
            <a:rPr lang="en-US" sz="800" kern="1200" dirty="0" smtClean="0"/>
            <a:t> </a:t>
          </a:r>
          <a:r>
            <a:rPr lang="en-US" sz="800" kern="1200" dirty="0" err="1" smtClean="0"/>
            <a:t>phẩm</a:t>
          </a:r>
          <a:r>
            <a:rPr lang="en-US" sz="800" kern="1200" dirty="0" smtClean="0"/>
            <a:t> </a:t>
          </a:r>
          <a:r>
            <a:rPr lang="en-US" sz="800" kern="1200" dirty="0" err="1" smtClean="0"/>
            <a:t>được</a:t>
          </a:r>
          <a:r>
            <a:rPr lang="en-US" sz="800" kern="1200" dirty="0" smtClean="0"/>
            <a:t> </a:t>
          </a:r>
          <a:r>
            <a:rPr lang="en-US" sz="800" kern="1200" dirty="0" err="1" smtClean="0"/>
            <a:t>coi</a:t>
          </a:r>
          <a:r>
            <a:rPr lang="en-US" sz="800" kern="1200" dirty="0" smtClean="0"/>
            <a:t> </a:t>
          </a:r>
          <a:r>
            <a:rPr lang="en-US" sz="800" kern="1200" dirty="0" err="1" smtClean="0"/>
            <a:t>là</a:t>
          </a:r>
          <a:r>
            <a:rPr lang="en-US" sz="800" kern="1200" dirty="0" smtClean="0"/>
            <a:t> </a:t>
          </a:r>
          <a:r>
            <a:rPr lang="en-US" sz="800" kern="1200" dirty="0" err="1" smtClean="0"/>
            <a:t>đặt</a:t>
          </a:r>
          <a:r>
            <a:rPr lang="en-US" sz="800" kern="1200" dirty="0" smtClean="0"/>
            <a:t> </a:t>
          </a:r>
          <a:r>
            <a:rPr lang="en-US" sz="800" kern="1200" dirty="0" err="1" smtClean="0"/>
            <a:t>nền</a:t>
          </a:r>
          <a:r>
            <a:rPr lang="en-US" sz="800" kern="1200" dirty="0" smtClean="0"/>
            <a:t> </a:t>
          </a:r>
          <a:r>
            <a:rPr lang="en-US" sz="800" kern="1200" dirty="0" err="1" smtClean="0"/>
            <a:t>móng</a:t>
          </a:r>
          <a:r>
            <a:rPr lang="en-US" sz="800" kern="1200" dirty="0" smtClean="0"/>
            <a:t> </a:t>
          </a:r>
          <a:r>
            <a:rPr lang="en-US" sz="800" kern="1200" dirty="0" err="1" smtClean="0"/>
            <a:t>cho</a:t>
          </a:r>
          <a:r>
            <a:rPr lang="en-US" sz="800" kern="1200" dirty="0" smtClean="0"/>
            <a:t> </a:t>
          </a:r>
          <a:r>
            <a:rPr lang="en-US" sz="800" kern="1200" dirty="0" err="1" smtClean="0"/>
            <a:t>sự</a:t>
          </a:r>
          <a:r>
            <a:rPr lang="en-US" sz="800" kern="1200" dirty="0" smtClean="0"/>
            <a:t> </a:t>
          </a:r>
          <a:r>
            <a:rPr lang="en-US" sz="800" kern="1200" dirty="0" err="1" smtClean="0"/>
            <a:t>phát</a:t>
          </a:r>
          <a:r>
            <a:rPr lang="en-US" sz="800" kern="1200" dirty="0" smtClean="0"/>
            <a:t> </a:t>
          </a:r>
          <a:r>
            <a:rPr lang="en-US" sz="800" kern="1200" dirty="0" err="1" smtClean="0"/>
            <a:t>triển</a:t>
          </a:r>
          <a:r>
            <a:rPr lang="en-US" sz="800" kern="1200" dirty="0" smtClean="0"/>
            <a:t> </a:t>
          </a:r>
          <a:r>
            <a:rPr lang="en-US" sz="800" kern="1200" dirty="0" err="1" smtClean="0"/>
            <a:t>của</a:t>
          </a:r>
          <a:r>
            <a:rPr lang="en-US" sz="800" kern="1200" dirty="0" smtClean="0"/>
            <a:t> Internet </a:t>
          </a:r>
          <a:r>
            <a:rPr lang="en-US" sz="800" kern="1200" dirty="0" err="1" smtClean="0"/>
            <a:t>tại</a:t>
          </a:r>
          <a:r>
            <a:rPr lang="en-US" sz="800" kern="1200" dirty="0" smtClean="0"/>
            <a:t> </a:t>
          </a:r>
          <a:r>
            <a:rPr lang="en-US" sz="800" kern="1200" dirty="0" err="1" smtClean="0"/>
            <a:t>Việt</a:t>
          </a:r>
          <a:r>
            <a:rPr lang="en-US" sz="800" kern="1200" dirty="0" smtClean="0"/>
            <a:t> Nam.</a:t>
          </a:r>
          <a:endParaRPr lang="en-US" sz="800" kern="1200" dirty="0"/>
        </a:p>
        <a:p>
          <a:pPr marL="57150" lvl="1" indent="-57150" algn="l" defTabSz="355600">
            <a:lnSpc>
              <a:spcPct val="90000"/>
            </a:lnSpc>
            <a:spcBef>
              <a:spcPct val="0"/>
            </a:spcBef>
            <a:spcAft>
              <a:spcPct val="15000"/>
            </a:spcAft>
            <a:buChar char="••"/>
          </a:pPr>
          <a:r>
            <a:rPr lang="en-US" sz="800" kern="1200" dirty="0" err="1" smtClean="0"/>
            <a:t>Sau</a:t>
          </a:r>
          <a:r>
            <a:rPr lang="en-US" sz="800" kern="1200" dirty="0" smtClean="0"/>
            <a:t> 25 </a:t>
          </a:r>
          <a:r>
            <a:rPr lang="en-US" sz="800" kern="1200" dirty="0" err="1" smtClean="0"/>
            <a:t>năm</a:t>
          </a:r>
          <a:r>
            <a:rPr lang="en-US" sz="800" kern="1200" dirty="0" smtClean="0"/>
            <a:t> </a:t>
          </a:r>
          <a:r>
            <a:rPr lang="en-US" sz="800" kern="1200" dirty="0" err="1" smtClean="0"/>
            <a:t>hoạt</a:t>
          </a:r>
          <a:r>
            <a:rPr lang="en-US" sz="800" kern="1200" dirty="0" smtClean="0"/>
            <a:t> </a:t>
          </a:r>
          <a:r>
            <a:rPr lang="en-US" sz="800" kern="1200" dirty="0" err="1" smtClean="0"/>
            <a:t>động</a:t>
          </a:r>
          <a:r>
            <a:rPr lang="en-US" sz="800" kern="1200" dirty="0" smtClean="0"/>
            <a:t> FPT Telecom </a:t>
          </a:r>
          <a:r>
            <a:rPr lang="en-US" sz="800" kern="1200" dirty="0" err="1" smtClean="0"/>
            <a:t>đã</a:t>
          </a:r>
          <a:r>
            <a:rPr lang="en-US" sz="800" kern="1200" dirty="0" smtClean="0"/>
            <a:t> </a:t>
          </a:r>
          <a:r>
            <a:rPr lang="en-US" sz="800" kern="1200" dirty="0" err="1" smtClean="0"/>
            <a:t>có</a:t>
          </a:r>
          <a:r>
            <a:rPr lang="en-US" sz="800" kern="1200" dirty="0" smtClean="0"/>
            <a:t> </a:t>
          </a:r>
          <a:r>
            <a:rPr lang="en-US" sz="800" kern="1200" dirty="0" err="1" smtClean="0"/>
            <a:t>hơn</a:t>
          </a:r>
          <a:r>
            <a:rPr lang="en-US" sz="800" kern="1200" dirty="0" smtClean="0"/>
            <a:t> 8.984 </a:t>
          </a:r>
          <a:r>
            <a:rPr lang="en-US" sz="800" kern="1200" dirty="0" err="1" smtClean="0"/>
            <a:t>nhân</a:t>
          </a:r>
          <a:r>
            <a:rPr lang="en-US" sz="800" kern="1200" dirty="0" smtClean="0"/>
            <a:t> </a:t>
          </a:r>
          <a:r>
            <a:rPr lang="en-US" sz="800" kern="1200" dirty="0" err="1" smtClean="0"/>
            <a:t>viên</a:t>
          </a:r>
          <a:r>
            <a:rPr lang="en-US" sz="800" kern="1200" dirty="0" smtClean="0"/>
            <a:t> </a:t>
          </a:r>
          <a:r>
            <a:rPr lang="en-US" sz="800" kern="1200" dirty="0" err="1" smtClean="0"/>
            <a:t>chính</a:t>
          </a:r>
          <a:r>
            <a:rPr lang="en-US" sz="800" kern="1200" dirty="0" smtClean="0"/>
            <a:t> </a:t>
          </a:r>
          <a:r>
            <a:rPr lang="en-US" sz="800" kern="1200" dirty="0" err="1" smtClean="0"/>
            <a:t>thức</a:t>
          </a:r>
          <a:r>
            <a:rPr lang="en-US" sz="800" kern="1200" dirty="0" smtClean="0"/>
            <a:t> </a:t>
          </a:r>
          <a:r>
            <a:rPr lang="en-US" sz="800" kern="1200" dirty="0" err="1" smtClean="0"/>
            <a:t>với</a:t>
          </a:r>
          <a:r>
            <a:rPr lang="en-US" sz="800" kern="1200" dirty="0" smtClean="0"/>
            <a:t> </a:t>
          </a:r>
          <a:r>
            <a:rPr lang="en-US" sz="800" kern="1200" dirty="0" err="1" smtClean="0"/>
            <a:t>gần</a:t>
          </a:r>
          <a:r>
            <a:rPr lang="en-US" sz="800" kern="1200" dirty="0" smtClean="0"/>
            <a:t> 316 </a:t>
          </a:r>
          <a:r>
            <a:rPr lang="en-US" sz="800" kern="1200" dirty="0" err="1" smtClean="0"/>
            <a:t>văn</a:t>
          </a:r>
          <a:r>
            <a:rPr lang="en-US" sz="800" kern="1200" dirty="0" smtClean="0"/>
            <a:t> </a:t>
          </a:r>
          <a:r>
            <a:rPr lang="en-US" sz="800" kern="1200" dirty="0" err="1" smtClean="0"/>
            <a:t>phòng</a:t>
          </a:r>
          <a:r>
            <a:rPr lang="en-US" sz="800" kern="1200" dirty="0" smtClean="0"/>
            <a:t> </a:t>
          </a:r>
          <a:r>
            <a:rPr lang="en-US" sz="800" kern="1200" dirty="0" err="1" smtClean="0"/>
            <a:t>điểm</a:t>
          </a:r>
          <a:r>
            <a:rPr lang="en-US" sz="800" kern="1200" dirty="0" smtClean="0"/>
            <a:t> </a:t>
          </a:r>
          <a:r>
            <a:rPr lang="en-US" sz="800" kern="1200" dirty="0" err="1" smtClean="0"/>
            <a:t>giao</a:t>
          </a:r>
          <a:r>
            <a:rPr lang="en-US" sz="800" kern="1200" dirty="0" smtClean="0"/>
            <a:t> </a:t>
          </a:r>
          <a:r>
            <a:rPr lang="en-US" sz="800" kern="1200" dirty="0" err="1" smtClean="0"/>
            <a:t>dịch</a:t>
          </a:r>
          <a:r>
            <a:rPr lang="en-US" sz="800" kern="1200" dirty="0" smtClean="0"/>
            <a:t> </a:t>
          </a:r>
          <a:r>
            <a:rPr lang="en-US" sz="800" kern="1200" dirty="0" err="1" smtClean="0"/>
            <a:t>thộc</a:t>
          </a:r>
          <a:r>
            <a:rPr lang="en-US" sz="800" kern="1200" dirty="0" smtClean="0"/>
            <a:t> </a:t>
          </a:r>
          <a:r>
            <a:rPr lang="en-US" sz="800" kern="1200" dirty="0" err="1" smtClean="0"/>
            <a:t>gần</a:t>
          </a:r>
          <a:r>
            <a:rPr lang="en-US" sz="800" kern="1200" dirty="0" smtClean="0"/>
            <a:t> 90 chi </a:t>
          </a:r>
          <a:r>
            <a:rPr lang="en-US" sz="800" kern="1200" dirty="0" err="1" smtClean="0"/>
            <a:t>nhánh</a:t>
          </a:r>
          <a:r>
            <a:rPr lang="en-US" sz="800" kern="1200" dirty="0" smtClean="0"/>
            <a:t> </a:t>
          </a:r>
          <a:r>
            <a:rPr lang="en-US" sz="800" kern="1200" dirty="0" err="1" smtClean="0"/>
            <a:t>tại</a:t>
          </a:r>
          <a:r>
            <a:rPr lang="en-US" sz="800" kern="1200" dirty="0" smtClean="0"/>
            <a:t> 61 </a:t>
          </a:r>
          <a:r>
            <a:rPr lang="en-US" sz="800" kern="1200" dirty="0" err="1" smtClean="0"/>
            <a:t>tỉnh</a:t>
          </a:r>
          <a:r>
            <a:rPr lang="en-US" sz="800" kern="1200" dirty="0" smtClean="0"/>
            <a:t> </a:t>
          </a:r>
          <a:r>
            <a:rPr lang="en-US" sz="800" kern="1200" dirty="0" err="1" smtClean="0"/>
            <a:t>thành</a:t>
          </a:r>
          <a:r>
            <a:rPr lang="en-US" sz="800" kern="1200" dirty="0" smtClean="0"/>
            <a:t>.</a:t>
          </a:r>
          <a:endParaRPr lang="en-US" sz="800" kern="1200" dirty="0"/>
        </a:p>
      </dsp:txBody>
      <dsp:txXfrm rot="-5400000">
        <a:off x="1782571" y="1326190"/>
        <a:ext cx="4223724" cy="967551"/>
      </dsp:txXfrm>
    </dsp:sp>
    <dsp:sp modelId="{6AF5EC20-0FDA-4883-B34B-9483C6176714}">
      <dsp:nvSpPr>
        <dsp:cNvPr id="0" name=""/>
        <dsp:cNvSpPr/>
      </dsp:nvSpPr>
      <dsp:spPr>
        <a:xfrm>
          <a:off x="622716" y="1139819"/>
          <a:ext cx="1159853" cy="1340293"/>
        </a:xfrm>
        <a:prstGeom prst="roundRect">
          <a:avLst/>
        </a:prstGeom>
        <a:solidFill>
          <a:schemeClr val="accent4">
            <a:hueOff val="-1258748"/>
            <a:satOff val="-2797"/>
            <a:lumOff val="-205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vi-VN" sz="1900" kern="1200" dirty="0" smtClean="0"/>
            <a:t>Thông tin </a:t>
          </a:r>
          <a:endParaRPr lang="en-US" sz="1900" kern="1200" dirty="0"/>
        </a:p>
      </dsp:txBody>
      <dsp:txXfrm>
        <a:off x="679335" y="1196438"/>
        <a:ext cx="1046615" cy="1227055"/>
      </dsp:txXfrm>
    </dsp:sp>
    <dsp:sp modelId="{300BBEC7-56A4-42B5-936E-0813279DB3A7}">
      <dsp:nvSpPr>
        <dsp:cNvPr id="0" name=""/>
        <dsp:cNvSpPr/>
      </dsp:nvSpPr>
      <dsp:spPr>
        <a:xfrm rot="5400000">
          <a:off x="3384486" y="1079241"/>
          <a:ext cx="1072235" cy="4276066"/>
        </a:xfrm>
        <a:prstGeom prst="round2SameRect">
          <a:avLst/>
        </a:prstGeom>
        <a:solidFill>
          <a:schemeClr val="accent4">
            <a:tint val="40000"/>
            <a:alpha val="90000"/>
            <a:hueOff val="-1805707"/>
            <a:satOff val="-7690"/>
            <a:lumOff val="-946"/>
            <a:alphaOff val="0"/>
          </a:schemeClr>
        </a:solidFill>
        <a:ln w="12700" cap="flat" cmpd="sng" algn="ctr">
          <a:solidFill>
            <a:schemeClr val="accent4">
              <a:tint val="40000"/>
              <a:alpha val="90000"/>
              <a:hueOff val="-1805707"/>
              <a:satOff val="-7690"/>
              <a:lumOff val="-9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Char char="••"/>
          </a:pPr>
          <a:r>
            <a:rPr lang="vi-VN" sz="800" kern="1200" dirty="0" smtClean="0"/>
            <a:t>Với sứ mệnh tiên phong mang Internet, mang kết nối đến với người dân Việt Nam cùng mong muốn lớn lao mỗi gia đình Việt Nam đều sử dụng ít nhất một dịch vụ của Công ty, FPT Telecom đang nỗ lực thực thi Chiến lược “Mang đến trải nghiệm tuyệt vời cho khách hàng” trên cơ sở phát huy giá trị văn hóa cốt lõi “Lấy khách hàng làm trọng tâm” và nền tảng sức mạnh công nghệ FPT, từ đó tiên phong trở thành Nhà cung cấp dịch vụ số có trải nghiệm khách hàng vượt trội, tốt nhất tại Việt Nam.</a:t>
          </a:r>
          <a:endParaRPr lang="en-US" sz="800" kern="1200" dirty="0"/>
        </a:p>
      </dsp:txBody>
      <dsp:txXfrm rot="-5400000">
        <a:off x="1782571" y="2733498"/>
        <a:ext cx="4223724" cy="967551"/>
      </dsp:txXfrm>
    </dsp:sp>
    <dsp:sp modelId="{BC049BE8-CF26-4F74-8CA0-67C14E335AA5}">
      <dsp:nvSpPr>
        <dsp:cNvPr id="0" name=""/>
        <dsp:cNvSpPr/>
      </dsp:nvSpPr>
      <dsp:spPr>
        <a:xfrm>
          <a:off x="622716" y="2547127"/>
          <a:ext cx="1159853" cy="1340293"/>
        </a:xfrm>
        <a:prstGeom prst="roundRect">
          <a:avLst/>
        </a:prstGeom>
        <a:solidFill>
          <a:schemeClr val="accent4">
            <a:hueOff val="-2517496"/>
            <a:satOff val="-5593"/>
            <a:lumOff val="-411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vi-VN" sz="1900" kern="1200" dirty="0" smtClean="0"/>
            <a:t>Vai trò </a:t>
          </a:r>
          <a:endParaRPr lang="en-US" sz="1900" kern="1200" dirty="0"/>
        </a:p>
      </dsp:txBody>
      <dsp:txXfrm>
        <a:off x="679335" y="2603746"/>
        <a:ext cx="1046615" cy="1227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092EB-C002-4FE8-84F0-894313C1FF4A}">
      <dsp:nvSpPr>
        <dsp:cNvPr id="0" name=""/>
        <dsp:cNvSpPr/>
      </dsp:nvSpPr>
      <dsp:spPr>
        <a:xfrm rot="5400000">
          <a:off x="3647284" y="-1656197"/>
          <a:ext cx="629765" cy="427606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err="1" smtClean="0"/>
            <a:t>Phòng</a:t>
          </a:r>
          <a:r>
            <a:rPr lang="en-US" sz="1200" kern="1200" dirty="0" smtClean="0"/>
            <a:t> </a:t>
          </a:r>
          <a:r>
            <a:rPr lang="en-US" sz="1200" kern="1200" dirty="0" err="1" smtClean="0"/>
            <a:t>Thử</a:t>
          </a:r>
          <a:r>
            <a:rPr lang="en-US" sz="1200" kern="1200" dirty="0" smtClean="0"/>
            <a:t> </a:t>
          </a:r>
          <a:r>
            <a:rPr lang="en-US" sz="1200" kern="1200" dirty="0" err="1" smtClean="0"/>
            <a:t>nghiệm</a:t>
          </a:r>
          <a:r>
            <a:rPr lang="en-US" sz="1200" kern="1200" dirty="0" smtClean="0"/>
            <a:t> </a:t>
          </a:r>
          <a:r>
            <a:rPr lang="en-US" sz="1200" kern="1200" dirty="0" err="1" smtClean="0"/>
            <a:t>IoT</a:t>
          </a:r>
          <a:r>
            <a:rPr lang="en-US" sz="1200" kern="1200" dirty="0" smtClean="0"/>
            <a:t> (Internet of Things) </a:t>
          </a:r>
          <a:r>
            <a:rPr lang="en-US" sz="1200" kern="1200" dirty="0" err="1" smtClean="0"/>
            <a:t>của</a:t>
          </a:r>
          <a:r>
            <a:rPr lang="en-US" sz="1200" kern="1200" dirty="0" smtClean="0"/>
            <a:t> </a:t>
          </a:r>
          <a:r>
            <a:rPr lang="en-US" sz="1200" kern="1200" dirty="0" err="1" smtClean="0"/>
            <a:t>Công</a:t>
          </a:r>
          <a:r>
            <a:rPr lang="en-US" sz="1200" kern="1200" dirty="0" smtClean="0"/>
            <a:t> ty </a:t>
          </a:r>
          <a:r>
            <a:rPr lang="en-US" sz="1200" kern="1200" dirty="0" err="1" smtClean="0"/>
            <a:t>Cổ</a:t>
          </a:r>
          <a:r>
            <a:rPr lang="en-US" sz="1200" kern="1200" dirty="0" smtClean="0"/>
            <a:t> </a:t>
          </a:r>
          <a:r>
            <a:rPr lang="en-US" sz="1200" kern="1200" dirty="0" err="1" smtClean="0"/>
            <a:t>phần</a:t>
          </a:r>
          <a:r>
            <a:rPr lang="en-US" sz="1200" kern="1200" dirty="0" smtClean="0"/>
            <a:t> </a:t>
          </a:r>
          <a:r>
            <a:rPr lang="en-US" sz="1200" kern="1200" dirty="0" err="1" smtClean="0"/>
            <a:t>Viễn</a:t>
          </a:r>
          <a:r>
            <a:rPr lang="en-US" sz="1200" kern="1200" dirty="0" smtClean="0"/>
            <a:t> </a:t>
          </a:r>
          <a:r>
            <a:rPr lang="en-US" sz="1200" kern="1200" dirty="0" err="1" smtClean="0"/>
            <a:t>thông</a:t>
          </a:r>
          <a:r>
            <a:rPr lang="en-US" sz="1200" kern="1200" dirty="0" smtClean="0"/>
            <a:t> FPT </a:t>
          </a:r>
          <a:r>
            <a:rPr lang="en-US" sz="1200" kern="1200" dirty="0" err="1" smtClean="0"/>
            <a:t>được</a:t>
          </a:r>
          <a:r>
            <a:rPr lang="en-US" sz="1200" kern="1200" dirty="0" smtClean="0"/>
            <a:t> </a:t>
          </a:r>
          <a:r>
            <a:rPr lang="en-US" sz="1200" kern="1200" dirty="0" err="1" smtClean="0"/>
            <a:t>thành</a:t>
          </a:r>
          <a:r>
            <a:rPr lang="en-US" sz="1200" kern="1200" dirty="0" smtClean="0"/>
            <a:t> </a:t>
          </a:r>
          <a:r>
            <a:rPr lang="en-US" sz="1200" kern="1200" dirty="0" err="1" smtClean="0"/>
            <a:t>lập</a:t>
          </a:r>
          <a:r>
            <a:rPr lang="en-US" sz="1200" kern="1200" dirty="0" smtClean="0"/>
            <a:t> </a:t>
          </a:r>
          <a:r>
            <a:rPr lang="en-US" sz="1200" kern="1200" dirty="0" err="1" smtClean="0"/>
            <a:t>vào</a:t>
          </a:r>
          <a:r>
            <a:rPr lang="en-US" sz="1200" kern="1200" dirty="0" smtClean="0"/>
            <a:t> </a:t>
          </a:r>
          <a:r>
            <a:rPr lang="en-US" sz="1200" kern="1200" dirty="0" err="1" smtClean="0"/>
            <a:t>năm</a:t>
          </a:r>
          <a:r>
            <a:rPr lang="en-US" sz="1200" kern="1200" dirty="0" smtClean="0"/>
            <a:t> 2014</a:t>
          </a:r>
          <a:endParaRPr lang="en-US" sz="1200" kern="1200" dirty="0"/>
        </a:p>
      </dsp:txBody>
      <dsp:txXfrm rot="-5400000">
        <a:off x="1824134" y="197696"/>
        <a:ext cx="4245323" cy="568279"/>
      </dsp:txXfrm>
    </dsp:sp>
    <dsp:sp modelId="{A5D8136C-473E-4C4F-9B9B-4F4A196AA1F9}">
      <dsp:nvSpPr>
        <dsp:cNvPr id="0" name=""/>
        <dsp:cNvSpPr/>
      </dsp:nvSpPr>
      <dsp:spPr>
        <a:xfrm>
          <a:off x="622716" y="86"/>
          <a:ext cx="1159853" cy="96349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kern="1200" dirty="0" err="1" smtClean="0"/>
            <a:t>Phòng</a:t>
          </a:r>
          <a:r>
            <a:rPr lang="en-US" sz="1400" kern="1200" dirty="0" smtClean="0"/>
            <a:t> </a:t>
          </a:r>
          <a:r>
            <a:rPr lang="en-US" sz="1400" kern="1200" dirty="0" err="1" smtClean="0"/>
            <a:t>Thử</a:t>
          </a:r>
          <a:r>
            <a:rPr lang="en-US" sz="1400" kern="1200" dirty="0" smtClean="0"/>
            <a:t> </a:t>
          </a:r>
          <a:r>
            <a:rPr lang="en-US" sz="1400" kern="1200" dirty="0" err="1" smtClean="0"/>
            <a:t>nghiệm</a:t>
          </a:r>
          <a:r>
            <a:rPr lang="en-US" sz="1400" kern="1200" dirty="0" smtClean="0"/>
            <a:t> </a:t>
          </a:r>
          <a:r>
            <a:rPr lang="en-US" sz="1400" kern="1200" dirty="0" err="1" smtClean="0"/>
            <a:t>IoT</a:t>
          </a:r>
          <a:endParaRPr lang="en-US" sz="1400" kern="1200" dirty="0"/>
        </a:p>
      </dsp:txBody>
      <dsp:txXfrm>
        <a:off x="669750" y="47120"/>
        <a:ext cx="1065785" cy="869430"/>
      </dsp:txXfrm>
    </dsp:sp>
    <dsp:sp modelId="{8FF3389C-3057-41B3-B82A-848E6D1D91E0}">
      <dsp:nvSpPr>
        <dsp:cNvPr id="0" name=""/>
        <dsp:cNvSpPr/>
      </dsp:nvSpPr>
      <dsp:spPr>
        <a:xfrm rot="5400000">
          <a:off x="2242885" y="606303"/>
          <a:ext cx="3348994" cy="427189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vi-VN" sz="1200" b="0" kern="1200" dirty="0" smtClean="0">
              <a:latin typeface="+mj-lt"/>
            </a:rPr>
            <a:t>Bắt đầu từ năm 2014, FPT Telecom đã thành lập phòng thí nghiệm IoT tại hệ sinh thái sáng tạo FPT ở Quận 7, TP. HCM để nghiên cứu và phát triển công nghệ Internet of Things (IoT).</a:t>
          </a:r>
          <a:endParaRPr lang="en-US" sz="1200" b="0" kern="1200" dirty="0">
            <a:latin typeface="+mj-lt"/>
          </a:endParaRPr>
        </a:p>
        <a:p>
          <a:pPr marL="114300" lvl="1" indent="-114300" algn="l" defTabSz="533400">
            <a:lnSpc>
              <a:spcPct val="90000"/>
            </a:lnSpc>
            <a:spcBef>
              <a:spcPct val="0"/>
            </a:spcBef>
            <a:spcAft>
              <a:spcPct val="15000"/>
            </a:spcAft>
            <a:buChar char="••"/>
          </a:pPr>
          <a:r>
            <a:rPr lang="vi-VN" sz="1200" kern="1200" dirty="0" smtClean="0"/>
            <a:t>Năm 2016, phòng thí nghiệm IoT được mở rộng thành phòng Thử nghiệm IoT với diện tích rộng hơn và trang bị thiết bị hiện đại hơn để triển khai các dự án IoT và thử nghiệm các giải pháp IoT.</a:t>
          </a:r>
          <a:endParaRPr lang="en-US" sz="1200" b="0" kern="1200" dirty="0">
            <a:latin typeface="+mj-lt"/>
          </a:endParaRPr>
        </a:p>
        <a:p>
          <a:pPr marL="114300" lvl="1" indent="-114300" algn="l" defTabSz="533400">
            <a:lnSpc>
              <a:spcPct val="90000"/>
            </a:lnSpc>
            <a:spcBef>
              <a:spcPct val="0"/>
            </a:spcBef>
            <a:spcAft>
              <a:spcPct val="15000"/>
            </a:spcAft>
            <a:buChar char="••"/>
          </a:pPr>
          <a:r>
            <a:rPr lang="vi-VN" sz="1200" b="0" kern="1200" dirty="0" smtClean="0">
              <a:latin typeface="+mj-lt"/>
            </a:rPr>
            <a:t>Từ năm 2017 đến nay, phòng Thử nghiệm IoT tiếp tục phát triển mạnh mẽ với nhiều dự án IoT được triển khai thành công như giám sát môi trường, quản lý năng lượng, an ninh mạng... Đội ngũ kỹ sư tài năng được tăng cường để cung cấp dịch vụ thiết kế, phát triển và triển khai các giải pháp IoT cho khách hàng.</a:t>
          </a:r>
          <a:endParaRPr lang="en-US" sz="1200" b="0" kern="1200" dirty="0">
            <a:latin typeface="+mj-lt"/>
          </a:endParaRPr>
        </a:p>
        <a:p>
          <a:pPr marL="114300" lvl="1" indent="-114300" algn="l" defTabSz="533400">
            <a:lnSpc>
              <a:spcPct val="90000"/>
            </a:lnSpc>
            <a:spcBef>
              <a:spcPct val="0"/>
            </a:spcBef>
            <a:spcAft>
              <a:spcPct val="15000"/>
            </a:spcAft>
            <a:buChar char="••"/>
          </a:pPr>
          <a:r>
            <a:rPr lang="vi-VN" sz="1200" b="0" kern="1200" dirty="0" smtClean="0">
              <a:latin typeface="+mj-lt"/>
            </a:rPr>
            <a:t>Đến nay, phòng Thử nghiệm IoT đã trở thành một trong những trung tâm IoT hàng đầu tại Việt Nam và là nền tảng để FPT Telecom tiếp tục lãnh đạo công nghệ IoT tại Việt Nam.</a:t>
          </a:r>
          <a:endParaRPr lang="en-US" sz="1200" b="0" kern="1200" dirty="0">
            <a:latin typeface="+mj-lt"/>
          </a:endParaRPr>
        </a:p>
      </dsp:txBody>
      <dsp:txXfrm rot="-5400000">
        <a:off x="1781437" y="1231235"/>
        <a:ext cx="4108406" cy="3022026"/>
      </dsp:txXfrm>
    </dsp:sp>
    <dsp:sp modelId="{6AF5EC20-0FDA-4883-B34B-9483C6176714}">
      <dsp:nvSpPr>
        <dsp:cNvPr id="0" name=""/>
        <dsp:cNvSpPr/>
      </dsp:nvSpPr>
      <dsp:spPr>
        <a:xfrm>
          <a:off x="622716" y="1074355"/>
          <a:ext cx="1158720" cy="333578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vi-VN" sz="1400" kern="1200" dirty="0" smtClean="0"/>
            <a:t>Quá trình phát triển </a:t>
          </a:r>
          <a:endParaRPr lang="en-US" sz="1400" kern="1200" dirty="0"/>
        </a:p>
      </dsp:txBody>
      <dsp:txXfrm>
        <a:off x="679280" y="1130919"/>
        <a:ext cx="1045592" cy="32226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5C895-DBB4-40E3-AF11-2F4F5D3D71C0}">
      <dsp:nvSpPr>
        <dsp:cNvPr id="0" name=""/>
        <dsp:cNvSpPr/>
      </dsp:nvSpPr>
      <dsp:spPr>
        <a:xfrm>
          <a:off x="0" y="1162314"/>
          <a:ext cx="3094037" cy="2475230"/>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A5647A-DDD5-4E54-8147-281F27B64E84}">
      <dsp:nvSpPr>
        <dsp:cNvPr id="0" name=""/>
        <dsp:cNvSpPr/>
      </dsp:nvSpPr>
      <dsp:spPr>
        <a:xfrm>
          <a:off x="278463" y="3390021"/>
          <a:ext cx="2753693" cy="866330"/>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vi-VN" sz="1100" kern="1200" dirty="0" smtClean="0"/>
            <a:t>AK Embedded Base Kit là một bộ đánh giá dành cho người học phần mềm nhúng nâng cao.</a:t>
          </a:r>
          <a:endParaRPr lang="en-US" sz="1100" kern="1200" dirty="0"/>
        </a:p>
      </dsp:txBody>
      <dsp:txXfrm>
        <a:off x="278463" y="3390021"/>
        <a:ext cx="2753693" cy="866330"/>
      </dsp:txXfrm>
    </dsp:sp>
    <dsp:sp modelId="{B303F797-721B-4AFE-94BD-80B97B70BD88}">
      <dsp:nvSpPr>
        <dsp:cNvPr id="0" name=""/>
        <dsp:cNvSpPr/>
      </dsp:nvSpPr>
      <dsp:spPr>
        <a:xfrm>
          <a:off x="3403441" y="1162314"/>
          <a:ext cx="3094037" cy="2475230"/>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AB1934-BA28-4AD8-8C6F-54C918E649E8}">
      <dsp:nvSpPr>
        <dsp:cNvPr id="0" name=""/>
        <dsp:cNvSpPr/>
      </dsp:nvSpPr>
      <dsp:spPr>
        <a:xfrm>
          <a:off x="3681904" y="3390021"/>
          <a:ext cx="2753693" cy="866330"/>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vi-VN" sz="1100" kern="1200" dirty="0" smtClean="0"/>
            <a:t>Bộ sản phẩm tích hợp màn hình LCD Oled 1,3 inch, 3 nút nhấn và 1 Buzzers phát nhạc, để tìm hiểu hệ thống hướng sự kiện thông qua thiết kế máy chơi game thực hành.</a:t>
          </a:r>
          <a:endParaRPr lang="en-US" sz="1100" kern="1200" dirty="0"/>
        </a:p>
      </dsp:txBody>
      <dsp:txXfrm>
        <a:off x="3681904" y="3390021"/>
        <a:ext cx="2753693" cy="866330"/>
      </dsp:txXfrm>
    </dsp:sp>
    <dsp:sp modelId="{3BE38DD5-C6A5-471C-9BDA-A076F8F4078B}">
      <dsp:nvSpPr>
        <dsp:cNvPr id="0" name=""/>
        <dsp:cNvSpPr/>
      </dsp:nvSpPr>
      <dsp:spPr>
        <a:xfrm>
          <a:off x="6806882" y="1162314"/>
          <a:ext cx="3094037" cy="2475230"/>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F2A363-EAD6-48D5-8C94-44F01015BAA6}">
      <dsp:nvSpPr>
        <dsp:cNvPr id="0" name=""/>
        <dsp:cNvSpPr/>
      </dsp:nvSpPr>
      <dsp:spPr>
        <a:xfrm>
          <a:off x="7085345" y="3390021"/>
          <a:ext cx="2753693" cy="866330"/>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vi-VN" sz="1100" kern="1200" dirty="0" smtClean="0"/>
            <a:t>KIT cũng tích hợp RS485, NRF24L01+ và Flash lên đến 32MB, phù hợp để tạo mẫu ứng dụng thực tế trong các hệ thống nhúng như: giao tiếp có dây, không dây, ứng dụng lưu trữ bộ ghi dữ liệu,...</a:t>
          </a:r>
          <a:endParaRPr lang="en-US" sz="1100" kern="1200" dirty="0"/>
        </a:p>
      </dsp:txBody>
      <dsp:txXfrm>
        <a:off x="7085345" y="3390021"/>
        <a:ext cx="2753693" cy="8663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A8103-EC82-431D-90B7-033445868A5A}">
      <dsp:nvSpPr>
        <dsp:cNvPr id="0" name=""/>
        <dsp:cNvSpPr/>
      </dsp:nvSpPr>
      <dsp:spPr>
        <a:xfrm>
          <a:off x="1354666" y="0"/>
          <a:ext cx="5418667" cy="5418667"/>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6E1FE3-3588-4252-90DD-8B029957D70E}">
      <dsp:nvSpPr>
        <dsp:cNvPr id="0" name=""/>
        <dsp:cNvSpPr/>
      </dsp:nvSpPr>
      <dsp:spPr>
        <a:xfrm>
          <a:off x="1869439" y="514773"/>
          <a:ext cx="2113280" cy="2113280"/>
        </a:xfrm>
        <a:prstGeom prst="round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vi-VN" sz="3800" kern="1200" dirty="0" smtClean="0"/>
            <a:t> </a:t>
          </a:r>
          <a:endParaRPr lang="en-US" sz="3800" kern="1200" dirty="0"/>
        </a:p>
      </dsp:txBody>
      <dsp:txXfrm>
        <a:off x="1972601" y="617935"/>
        <a:ext cx="1906956" cy="1906956"/>
      </dsp:txXfrm>
    </dsp:sp>
    <dsp:sp modelId="{2E816F13-48D9-4195-A07D-E6BE96AA7BBE}">
      <dsp:nvSpPr>
        <dsp:cNvPr id="0" name=""/>
        <dsp:cNvSpPr/>
      </dsp:nvSpPr>
      <dsp:spPr>
        <a:xfrm>
          <a:off x="4145280" y="514773"/>
          <a:ext cx="2113280" cy="2113280"/>
        </a:xfrm>
        <a:prstGeom prst="roundRect">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t/>
          </a:r>
          <a:br>
            <a:rPr lang="en-US" sz="3800" kern="1200" dirty="0" smtClean="0"/>
          </a:br>
          <a:r>
            <a:rPr lang="en-US" sz="3800" kern="1200" dirty="0" smtClean="0"/>
            <a:t/>
          </a:r>
          <a:br>
            <a:rPr lang="en-US" sz="3800" kern="1200" dirty="0" smtClean="0"/>
          </a:br>
          <a:endParaRPr lang="en-US" sz="3800" kern="1200" dirty="0"/>
        </a:p>
      </dsp:txBody>
      <dsp:txXfrm>
        <a:off x="4248442" y="617935"/>
        <a:ext cx="1906956" cy="1906956"/>
      </dsp:txXfrm>
    </dsp:sp>
    <dsp:sp modelId="{4CEC23C3-67A9-4CE4-BD4A-DAC418C640E6}">
      <dsp:nvSpPr>
        <dsp:cNvPr id="0" name=""/>
        <dsp:cNvSpPr/>
      </dsp:nvSpPr>
      <dsp:spPr>
        <a:xfrm>
          <a:off x="1869439" y="2790613"/>
          <a:ext cx="2113280" cy="2113280"/>
        </a:xfrm>
        <a:prstGeom prst="roundRect">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vi-VN" sz="3800" kern="1200" dirty="0" smtClean="0"/>
            <a:t> </a:t>
          </a:r>
          <a:endParaRPr lang="en-US" sz="3800" kern="1200" dirty="0"/>
        </a:p>
      </dsp:txBody>
      <dsp:txXfrm>
        <a:off x="1972601" y="2893775"/>
        <a:ext cx="1906956" cy="1906956"/>
      </dsp:txXfrm>
    </dsp:sp>
    <dsp:sp modelId="{7E5467B9-ACB2-442E-A696-D80B72AC9083}">
      <dsp:nvSpPr>
        <dsp:cNvPr id="0" name=""/>
        <dsp:cNvSpPr/>
      </dsp:nvSpPr>
      <dsp:spPr>
        <a:xfrm>
          <a:off x="4145280" y="2790613"/>
          <a:ext cx="2113280" cy="2113280"/>
        </a:xfrm>
        <a:prstGeom prst="roundRect">
          <a:avLst/>
        </a:prstGeom>
        <a:blipFill rotWithShape="0">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vi-VN" sz="3800" kern="1200" dirty="0" smtClean="0"/>
            <a:t> </a:t>
          </a:r>
          <a:endParaRPr lang="en-US" sz="3800" kern="1200" dirty="0"/>
        </a:p>
      </dsp:txBody>
      <dsp:txXfrm>
        <a:off x="4248442" y="2893775"/>
        <a:ext cx="1906956" cy="19069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7FF47-9673-4F65-9FAF-98EDE6EC9C2B}">
      <dsp:nvSpPr>
        <dsp:cNvPr id="0" name=""/>
        <dsp:cNvSpPr/>
      </dsp:nvSpPr>
      <dsp:spPr>
        <a:xfrm>
          <a:off x="3330" y="32595"/>
          <a:ext cx="4921176" cy="3390690"/>
        </a:xfrm>
        <a:prstGeom prst="round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ACA6BE-6FDC-462F-BB28-3C99B5936584}">
      <dsp:nvSpPr>
        <dsp:cNvPr id="0" name=""/>
        <dsp:cNvSpPr/>
      </dsp:nvSpPr>
      <dsp:spPr>
        <a:xfrm>
          <a:off x="3330" y="3423285"/>
          <a:ext cx="4921176" cy="1825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vi-VN" sz="2000" kern="1200" dirty="0" smtClean="0"/>
            <a:t>Thảo luận nhóm, phân tích thiết kế game tại văn phòng</a:t>
          </a:r>
          <a:endParaRPr lang="en-US" sz="2000" kern="1200" dirty="0"/>
        </a:p>
      </dsp:txBody>
      <dsp:txXfrm>
        <a:off x="3330" y="3423285"/>
        <a:ext cx="4921176" cy="1825756"/>
      </dsp:txXfrm>
    </dsp:sp>
    <dsp:sp modelId="{63371ACC-C11D-45D2-97CA-942E134EF70E}">
      <dsp:nvSpPr>
        <dsp:cNvPr id="0" name=""/>
        <dsp:cNvSpPr/>
      </dsp:nvSpPr>
      <dsp:spPr>
        <a:xfrm>
          <a:off x="5416830" y="32595"/>
          <a:ext cx="4921176" cy="3390690"/>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9463F0-7F67-4212-942F-A65FE1384FC1}">
      <dsp:nvSpPr>
        <dsp:cNvPr id="0" name=""/>
        <dsp:cNvSpPr/>
      </dsp:nvSpPr>
      <dsp:spPr>
        <a:xfrm>
          <a:off x="5416830" y="3423285"/>
          <a:ext cx="4921176" cy="1825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vi-VN" sz="2000" kern="1200" dirty="0" smtClean="0"/>
            <a:t>Làm việc tại văn phòng</a:t>
          </a:r>
          <a:endParaRPr lang="en-US" sz="2000" kern="1200" dirty="0"/>
        </a:p>
      </dsp:txBody>
      <dsp:txXfrm>
        <a:off x="5416830" y="3423285"/>
        <a:ext cx="4921176" cy="1825756"/>
      </dsp:txXfrm>
    </dsp:sp>
  </dsp:spTree>
</dsp:drawing>
</file>

<file path=ppt/diagrams/layout1.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B705B8-8826-4DA7-AAD2-FF8FD04D05D9}" type="datetimeFigureOut">
              <a:rPr lang="vi-VN" smtClean="0"/>
              <a:t>06/06/2023</a:t>
            </a:fld>
            <a:endParaRPr lang="vi-V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34FB28-6D39-4BC6-B19D-80E12CAC4E48}" type="slidenum">
              <a:rPr lang="vi-VN" smtClean="0"/>
              <a:t>‹#›</a:t>
            </a:fld>
            <a:endParaRPr lang="vi-VN"/>
          </a:p>
        </p:txBody>
      </p:sp>
    </p:spTree>
    <p:extLst>
      <p:ext uri="{BB962C8B-B14F-4D97-AF65-F5344CB8AC3E}">
        <p14:creationId xmlns:p14="http://schemas.microsoft.com/office/powerpoint/2010/main" val="2575474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7FF5B9-1737-46C0-8DE0-BEF89C943B77}" type="datetimeFigureOut">
              <a:rPr lang="vi-VN" smtClean="0"/>
              <a:t>06/06/2023</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15357D-8D2D-4962-9B43-1152B8FC56FA}" type="slidenum">
              <a:rPr lang="vi-VN" smtClean="0"/>
              <a:t>‹#›</a:t>
            </a:fld>
            <a:endParaRPr lang="vi-VN"/>
          </a:p>
        </p:txBody>
      </p:sp>
    </p:spTree>
    <p:extLst>
      <p:ext uri="{BB962C8B-B14F-4D97-AF65-F5344CB8AC3E}">
        <p14:creationId xmlns:p14="http://schemas.microsoft.com/office/powerpoint/2010/main" val="1697884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D415357D-8D2D-4962-9B43-1152B8FC56FA}" type="slidenum">
              <a:rPr lang="vi-VN" smtClean="0"/>
              <a:t>16</a:t>
            </a:fld>
            <a:endParaRPr lang="vi-VN"/>
          </a:p>
        </p:txBody>
      </p:sp>
    </p:spTree>
    <p:extLst>
      <p:ext uri="{BB962C8B-B14F-4D97-AF65-F5344CB8AC3E}">
        <p14:creationId xmlns:p14="http://schemas.microsoft.com/office/powerpoint/2010/main" val="1001108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FF57B0D3-952E-4FE9-99B7-4DCC084CD565}" type="datetime1">
              <a:rPr lang="en-US" smtClean="0"/>
              <a:t>6/6/2023</a:t>
            </a:fld>
            <a:endParaRPr lang="vi-VN"/>
          </a:p>
        </p:txBody>
      </p:sp>
      <p:sp>
        <p:nvSpPr>
          <p:cNvPr id="5" name="Footer Placeholder 4"/>
          <p:cNvSpPr>
            <a:spLocks noGrp="1"/>
          </p:cNvSpPr>
          <p:nvPr>
            <p:ph type="ftr" sz="quarter" idx="11"/>
          </p:nvPr>
        </p:nvSpPr>
        <p:spPr/>
        <p:txBody>
          <a:bodyPr/>
          <a:lstStyle/>
          <a:p>
            <a:r>
              <a:rPr lang="vi-VN" smtClean="0"/>
              <a:t>Sinh viên: Phan Quốc Bửu - 19524931</a:t>
            </a:r>
            <a:endParaRPr lang="vi-VN"/>
          </a:p>
        </p:txBody>
      </p:sp>
      <p:sp>
        <p:nvSpPr>
          <p:cNvPr id="6" name="Slide Number Placeholder 5"/>
          <p:cNvSpPr>
            <a:spLocks noGrp="1"/>
          </p:cNvSpPr>
          <p:nvPr>
            <p:ph type="sldNum" sz="quarter" idx="12"/>
          </p:nvPr>
        </p:nvSpPr>
        <p:spPr/>
        <p:txBody>
          <a:bodyPr/>
          <a:lstStyle/>
          <a:p>
            <a:fld id="{8EF2B920-7D44-45BF-99A0-95C893D9F29A}" type="slidenum">
              <a:rPr lang="vi-VN" smtClean="0"/>
              <a:t>‹#›</a:t>
            </a:fld>
            <a:endParaRPr lang="vi-VN"/>
          </a:p>
        </p:txBody>
      </p:sp>
    </p:spTree>
    <p:extLst>
      <p:ext uri="{BB962C8B-B14F-4D97-AF65-F5344CB8AC3E}">
        <p14:creationId xmlns:p14="http://schemas.microsoft.com/office/powerpoint/2010/main" val="2355760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8F37652E-E9A5-45DD-98C3-51221814680F}" type="datetime1">
              <a:rPr lang="en-US" smtClean="0"/>
              <a:t>6/6/2023</a:t>
            </a:fld>
            <a:endParaRPr lang="vi-VN"/>
          </a:p>
        </p:txBody>
      </p:sp>
      <p:sp>
        <p:nvSpPr>
          <p:cNvPr id="5" name="Footer Placeholder 4"/>
          <p:cNvSpPr>
            <a:spLocks noGrp="1"/>
          </p:cNvSpPr>
          <p:nvPr>
            <p:ph type="ftr" sz="quarter" idx="11"/>
          </p:nvPr>
        </p:nvSpPr>
        <p:spPr/>
        <p:txBody>
          <a:bodyPr/>
          <a:lstStyle/>
          <a:p>
            <a:r>
              <a:rPr lang="vi-VN" smtClean="0"/>
              <a:t>Sinh viên: Phan Quốc Bửu - 19524931</a:t>
            </a:r>
            <a:endParaRPr lang="vi-VN"/>
          </a:p>
        </p:txBody>
      </p:sp>
      <p:sp>
        <p:nvSpPr>
          <p:cNvPr id="6" name="Slide Number Placeholder 5"/>
          <p:cNvSpPr>
            <a:spLocks noGrp="1"/>
          </p:cNvSpPr>
          <p:nvPr>
            <p:ph type="sldNum" sz="quarter" idx="12"/>
          </p:nvPr>
        </p:nvSpPr>
        <p:spPr/>
        <p:txBody>
          <a:bodyPr/>
          <a:lstStyle/>
          <a:p>
            <a:fld id="{8EF2B920-7D44-45BF-99A0-95C893D9F29A}" type="slidenum">
              <a:rPr lang="vi-VN" smtClean="0"/>
              <a:t>‹#›</a:t>
            </a:fld>
            <a:endParaRPr lang="vi-VN"/>
          </a:p>
        </p:txBody>
      </p:sp>
    </p:spTree>
    <p:extLst>
      <p:ext uri="{BB962C8B-B14F-4D97-AF65-F5344CB8AC3E}">
        <p14:creationId xmlns:p14="http://schemas.microsoft.com/office/powerpoint/2010/main" val="2860702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497B8842-7C79-4158-9ADB-99201BC23804}" type="datetime1">
              <a:rPr lang="en-US" smtClean="0"/>
              <a:t>6/6/2023</a:t>
            </a:fld>
            <a:endParaRPr lang="vi-VN"/>
          </a:p>
        </p:txBody>
      </p:sp>
      <p:sp>
        <p:nvSpPr>
          <p:cNvPr id="5" name="Footer Placeholder 4"/>
          <p:cNvSpPr>
            <a:spLocks noGrp="1"/>
          </p:cNvSpPr>
          <p:nvPr>
            <p:ph type="ftr" sz="quarter" idx="11"/>
          </p:nvPr>
        </p:nvSpPr>
        <p:spPr/>
        <p:txBody>
          <a:bodyPr/>
          <a:lstStyle/>
          <a:p>
            <a:r>
              <a:rPr lang="vi-VN" smtClean="0"/>
              <a:t>Sinh viên: Phan Quốc Bửu - 19524931</a:t>
            </a:r>
            <a:endParaRPr lang="vi-VN"/>
          </a:p>
        </p:txBody>
      </p:sp>
      <p:sp>
        <p:nvSpPr>
          <p:cNvPr id="6" name="Slide Number Placeholder 5"/>
          <p:cNvSpPr>
            <a:spLocks noGrp="1"/>
          </p:cNvSpPr>
          <p:nvPr>
            <p:ph type="sldNum" sz="quarter" idx="12"/>
          </p:nvPr>
        </p:nvSpPr>
        <p:spPr/>
        <p:txBody>
          <a:bodyPr/>
          <a:lstStyle/>
          <a:p>
            <a:fld id="{8EF2B920-7D44-45BF-99A0-95C893D9F29A}" type="slidenum">
              <a:rPr lang="vi-VN" smtClean="0"/>
              <a:t>‹#›</a:t>
            </a:fld>
            <a:endParaRPr lang="vi-VN"/>
          </a:p>
        </p:txBody>
      </p:sp>
    </p:spTree>
    <p:extLst>
      <p:ext uri="{BB962C8B-B14F-4D97-AF65-F5344CB8AC3E}">
        <p14:creationId xmlns:p14="http://schemas.microsoft.com/office/powerpoint/2010/main" val="42230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7A0BAE93-1331-430D-9899-651C06D58B8A}" type="datetime1">
              <a:rPr lang="en-US" smtClean="0"/>
              <a:t>6/6/2023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r>
              <a:rPr lang="en-US" smtClean="0"/>
              <a:t>Sinh viên: Phan Quốc Bửu - 19524931</a:t>
            </a:r>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61627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83B9937-76C9-47E2-8EB6-A98DBA4D946C}" type="datetime1">
              <a:rPr lang="en-US" smtClean="0"/>
              <a:t>6/6/2023</a:t>
            </a:fld>
            <a:endParaRPr lang="en-US" dirty="0"/>
          </a:p>
        </p:txBody>
      </p:sp>
      <p:sp>
        <p:nvSpPr>
          <p:cNvPr id="5" name="Footer Placeholder 4"/>
          <p:cNvSpPr>
            <a:spLocks noGrp="1"/>
          </p:cNvSpPr>
          <p:nvPr>
            <p:ph type="ftr" sz="quarter" idx="11"/>
          </p:nvPr>
        </p:nvSpPr>
        <p:spPr/>
        <p:txBody>
          <a:bodyPr/>
          <a:lstStyle/>
          <a:p>
            <a:r>
              <a:rPr lang="en-US" smtClean="0"/>
              <a:t>Sinh viên: Phan Quốc Bửu - 19524931</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41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E534BAD-0982-4493-B394-EA2B0FBBE138}" type="datetime1">
              <a:rPr lang="en-US" smtClean="0"/>
              <a:t>6/6/2023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r>
              <a:rPr lang="en-US" smtClean="0"/>
              <a:t>Sinh viên: Phan Quốc Bửu - 19524931</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81130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09A3ADF-29C7-47F4-9AAA-C15E99A713FE}" type="datetime1">
              <a:rPr lang="en-US" smtClean="0"/>
              <a:t>6/6/2023</a:t>
            </a:fld>
            <a:endParaRPr lang="en-US" dirty="0"/>
          </a:p>
        </p:txBody>
      </p:sp>
      <p:sp>
        <p:nvSpPr>
          <p:cNvPr id="6" name="Footer Placeholder 5"/>
          <p:cNvSpPr>
            <a:spLocks noGrp="1"/>
          </p:cNvSpPr>
          <p:nvPr>
            <p:ph type="ftr" sz="quarter" idx="11"/>
          </p:nvPr>
        </p:nvSpPr>
        <p:spPr/>
        <p:txBody>
          <a:bodyPr/>
          <a:lstStyle/>
          <a:p>
            <a:r>
              <a:rPr lang="en-US" smtClean="0"/>
              <a:t>Sinh viên: Phan Quốc Bửu - 19524931</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9152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0660A39-5E43-4B43-B7FE-C4DE8352A052}" type="datetime1">
              <a:rPr lang="en-US" smtClean="0"/>
              <a:t>6/6/2023</a:t>
            </a:fld>
            <a:endParaRPr lang="en-US" dirty="0"/>
          </a:p>
        </p:txBody>
      </p:sp>
      <p:sp>
        <p:nvSpPr>
          <p:cNvPr id="8" name="Footer Placeholder 7"/>
          <p:cNvSpPr>
            <a:spLocks noGrp="1"/>
          </p:cNvSpPr>
          <p:nvPr>
            <p:ph type="ftr" sz="quarter" idx="11"/>
          </p:nvPr>
        </p:nvSpPr>
        <p:spPr/>
        <p:txBody>
          <a:bodyPr/>
          <a:lstStyle/>
          <a:p>
            <a:r>
              <a:rPr lang="en-US" smtClean="0"/>
              <a:t>Sinh viên: Phan Quốc Bửu - 19524931</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16309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915840E-5C06-4ABC-AC49-A75BE590B73A}" type="datetime1">
              <a:rPr lang="en-US" smtClean="0"/>
              <a:t>6/6/2023</a:t>
            </a:fld>
            <a:endParaRPr lang="en-US" dirty="0"/>
          </a:p>
        </p:txBody>
      </p:sp>
      <p:sp>
        <p:nvSpPr>
          <p:cNvPr id="4" name="Footer Placeholder 3"/>
          <p:cNvSpPr>
            <a:spLocks noGrp="1"/>
          </p:cNvSpPr>
          <p:nvPr>
            <p:ph type="ftr" sz="quarter" idx="11"/>
          </p:nvPr>
        </p:nvSpPr>
        <p:spPr/>
        <p:txBody>
          <a:bodyPr/>
          <a:lstStyle/>
          <a:p>
            <a:r>
              <a:rPr lang="en-US" smtClean="0"/>
              <a:t>Sinh viên: Phan Quốc Bửu - 19524931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52444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F7E9C2-D564-4272-B959-55FC921A7530}" type="datetime1">
              <a:rPr lang="en-US" smtClean="0"/>
              <a:t>6/6/2023</a:t>
            </a:fld>
            <a:endParaRPr lang="en-US" dirty="0"/>
          </a:p>
        </p:txBody>
      </p:sp>
      <p:sp>
        <p:nvSpPr>
          <p:cNvPr id="3" name="Footer Placeholder 2"/>
          <p:cNvSpPr>
            <a:spLocks noGrp="1"/>
          </p:cNvSpPr>
          <p:nvPr>
            <p:ph type="ftr" sz="quarter" idx="11"/>
          </p:nvPr>
        </p:nvSpPr>
        <p:spPr/>
        <p:txBody>
          <a:bodyPr/>
          <a:lstStyle/>
          <a:p>
            <a:r>
              <a:rPr lang="en-US" smtClean="0"/>
              <a:t>Sinh viên: Phan Quốc Bửu - 19524931</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0329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2B42F33-006D-45E5-B8E8-91919B5C2BE3}" type="datetime1">
              <a:rPr lang="en-US" smtClean="0"/>
              <a:t>6/6/2023</a:t>
            </a:fld>
            <a:endParaRPr lang="en-US" dirty="0"/>
          </a:p>
        </p:txBody>
      </p:sp>
      <p:sp>
        <p:nvSpPr>
          <p:cNvPr id="6" name="Footer Placeholder 5"/>
          <p:cNvSpPr>
            <a:spLocks noGrp="1"/>
          </p:cNvSpPr>
          <p:nvPr>
            <p:ph type="ftr" sz="quarter" idx="11"/>
          </p:nvPr>
        </p:nvSpPr>
        <p:spPr/>
        <p:txBody>
          <a:bodyPr/>
          <a:lstStyle/>
          <a:p>
            <a:r>
              <a:rPr lang="en-US" smtClean="0"/>
              <a:t>Sinh viên: Phan Quốc Bửu - 19524931</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45419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802F5327-394E-4187-97DB-F09952CA236F}" type="datetime1">
              <a:rPr lang="en-US" smtClean="0"/>
              <a:t>6/6/2023</a:t>
            </a:fld>
            <a:endParaRPr lang="vi-VN"/>
          </a:p>
        </p:txBody>
      </p:sp>
      <p:sp>
        <p:nvSpPr>
          <p:cNvPr id="5" name="Footer Placeholder 4"/>
          <p:cNvSpPr>
            <a:spLocks noGrp="1"/>
          </p:cNvSpPr>
          <p:nvPr>
            <p:ph type="ftr" sz="quarter" idx="11"/>
          </p:nvPr>
        </p:nvSpPr>
        <p:spPr/>
        <p:txBody>
          <a:bodyPr/>
          <a:lstStyle/>
          <a:p>
            <a:r>
              <a:rPr lang="vi-VN" smtClean="0"/>
              <a:t>Sinh viên: Phan Quốc Bửu - 19524931</a:t>
            </a:r>
            <a:endParaRPr lang="vi-VN"/>
          </a:p>
        </p:txBody>
      </p:sp>
      <p:sp>
        <p:nvSpPr>
          <p:cNvPr id="6" name="Slide Number Placeholder 5"/>
          <p:cNvSpPr>
            <a:spLocks noGrp="1"/>
          </p:cNvSpPr>
          <p:nvPr>
            <p:ph type="sldNum" sz="quarter" idx="12"/>
          </p:nvPr>
        </p:nvSpPr>
        <p:spPr/>
        <p:txBody>
          <a:bodyPr/>
          <a:lstStyle/>
          <a:p>
            <a:fld id="{8EF2B920-7D44-45BF-99A0-95C893D9F29A}" type="slidenum">
              <a:rPr lang="vi-VN" smtClean="0"/>
              <a:t>‹#›</a:t>
            </a:fld>
            <a:endParaRPr lang="vi-VN"/>
          </a:p>
        </p:txBody>
      </p:sp>
    </p:spTree>
    <p:extLst>
      <p:ext uri="{BB962C8B-B14F-4D97-AF65-F5344CB8AC3E}">
        <p14:creationId xmlns:p14="http://schemas.microsoft.com/office/powerpoint/2010/main" val="1611118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67A8537-E262-4244-A29B-5FF20278098B}" type="datetime1">
              <a:rPr lang="en-US" smtClean="0"/>
              <a:t>6/6/2023</a:t>
            </a:fld>
            <a:endParaRPr lang="en-US" dirty="0"/>
          </a:p>
        </p:txBody>
      </p:sp>
      <p:sp>
        <p:nvSpPr>
          <p:cNvPr id="6" name="Footer Placeholder 5"/>
          <p:cNvSpPr>
            <a:spLocks noGrp="1"/>
          </p:cNvSpPr>
          <p:nvPr>
            <p:ph type="ftr" sz="quarter" idx="11"/>
          </p:nvPr>
        </p:nvSpPr>
        <p:spPr/>
        <p:txBody>
          <a:bodyPr/>
          <a:lstStyle/>
          <a:p>
            <a:r>
              <a:rPr lang="en-US" smtClean="0"/>
              <a:t>Sinh viên: Phan Quốc Bửu - 19524931</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63997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42C19F4-194F-40FE-912C-47C892E04109}" type="datetime1">
              <a:rPr lang="en-US" smtClean="0"/>
              <a:t>6/6/2023</a:t>
            </a:fld>
            <a:endParaRPr lang="en-US" dirty="0"/>
          </a:p>
        </p:txBody>
      </p:sp>
      <p:sp>
        <p:nvSpPr>
          <p:cNvPr id="6" name="Footer Placeholder 5"/>
          <p:cNvSpPr>
            <a:spLocks noGrp="1"/>
          </p:cNvSpPr>
          <p:nvPr>
            <p:ph type="ftr" sz="quarter" idx="11"/>
          </p:nvPr>
        </p:nvSpPr>
        <p:spPr/>
        <p:txBody>
          <a:bodyPr/>
          <a:lstStyle/>
          <a:p>
            <a:r>
              <a:rPr lang="en-US" smtClean="0"/>
              <a:t>Sinh viên: Phan Quốc Bửu - 19524931</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51673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906C479-62DF-4A92-86A0-0673EA28BF51}" type="datetime1">
              <a:rPr lang="en-US" smtClean="0"/>
              <a:t>6/6/2023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smtClean="0"/>
              <a:t>Sinh viên: Phan Quốc Bửu - 19524931</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66473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C1C7E7D-E71B-4D67-9FEE-B068A43E337B}" type="datetime1">
              <a:rPr lang="en-US" smtClean="0"/>
              <a:t>6/6/2023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smtClean="0"/>
              <a:t>Sinh viên: Phan Quốc Bửu - 19524931</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322579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9A1DCF0B-D7D4-4C8C-8DB5-85F19BC507E8}" type="datetime1">
              <a:rPr lang="en-US" smtClean="0"/>
              <a:t>6/6/2023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smtClean="0"/>
              <a:t>Sinh viên: Phan Quốc Bửu - 19524931</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762970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97E7599A-C44F-4281-8448-8D41709D73FF}" type="datetime1">
              <a:rPr lang="en-US" smtClean="0"/>
              <a:t>6/6/2023</a:t>
            </a:fld>
            <a:endParaRPr lang="en-US" dirty="0"/>
          </a:p>
        </p:txBody>
      </p:sp>
      <p:sp>
        <p:nvSpPr>
          <p:cNvPr id="4" name="Footer Placeholder 3"/>
          <p:cNvSpPr>
            <a:spLocks noGrp="1"/>
          </p:cNvSpPr>
          <p:nvPr>
            <p:ph type="ftr" sz="quarter" idx="11"/>
          </p:nvPr>
        </p:nvSpPr>
        <p:spPr/>
        <p:txBody>
          <a:bodyPr/>
          <a:lstStyle/>
          <a:p>
            <a:r>
              <a:rPr lang="en-US" smtClean="0"/>
              <a:t>Sinh viên: Phan Quốc Bửu - 19524931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497376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88CBE942-89BB-41AA-BA00-4EFF61951F62}" type="datetime1">
              <a:rPr lang="en-US" smtClean="0"/>
              <a:t>6/6/2023</a:t>
            </a:fld>
            <a:endParaRPr lang="en-US" dirty="0"/>
          </a:p>
        </p:txBody>
      </p:sp>
      <p:sp>
        <p:nvSpPr>
          <p:cNvPr id="4" name="Footer Placeholder 3"/>
          <p:cNvSpPr>
            <a:spLocks noGrp="1"/>
          </p:cNvSpPr>
          <p:nvPr>
            <p:ph type="ftr" sz="quarter" idx="11"/>
          </p:nvPr>
        </p:nvSpPr>
        <p:spPr/>
        <p:txBody>
          <a:bodyPr/>
          <a:lstStyle/>
          <a:p>
            <a:r>
              <a:rPr lang="en-US" smtClean="0"/>
              <a:t>Sinh viên: Phan Quốc Bửu - 19524931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72040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F4DA05-19DC-4359-8EC6-EBD69A8B475A}" type="datetime1">
              <a:rPr lang="en-US" smtClean="0"/>
              <a:t>6/6/2023</a:t>
            </a:fld>
            <a:endParaRPr lang="en-US" dirty="0"/>
          </a:p>
        </p:txBody>
      </p:sp>
      <p:sp>
        <p:nvSpPr>
          <p:cNvPr id="5" name="Footer Placeholder 4"/>
          <p:cNvSpPr>
            <a:spLocks noGrp="1"/>
          </p:cNvSpPr>
          <p:nvPr>
            <p:ph type="ftr" sz="quarter" idx="11"/>
          </p:nvPr>
        </p:nvSpPr>
        <p:spPr/>
        <p:txBody>
          <a:bodyPr/>
          <a:lstStyle/>
          <a:p>
            <a:r>
              <a:rPr lang="en-US" smtClean="0"/>
              <a:t>Sinh viên: Phan Quốc Bửu - 19524931</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52186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CB152D9-77BD-4BF3-AE5F-D0C9896254E0}" type="datetime1">
              <a:rPr lang="en-US" smtClean="0"/>
              <a:t>6/6/2023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r>
              <a:rPr lang="en-US" smtClean="0"/>
              <a:t>Sinh viên: Phan Quốc Bửu - 19524931</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09961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vi-V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9B30DA7-90E0-4C19-86E1-7D5069541B01}" type="datetime1">
              <a:rPr lang="en-US" smtClean="0"/>
              <a:t>6/6/2023</a:t>
            </a:fld>
            <a:endParaRPr lang="vi-VN"/>
          </a:p>
        </p:txBody>
      </p:sp>
      <p:sp>
        <p:nvSpPr>
          <p:cNvPr id="5" name="Footer Placeholder 4"/>
          <p:cNvSpPr>
            <a:spLocks noGrp="1"/>
          </p:cNvSpPr>
          <p:nvPr>
            <p:ph type="ftr" sz="quarter" idx="11"/>
          </p:nvPr>
        </p:nvSpPr>
        <p:spPr/>
        <p:txBody>
          <a:bodyPr/>
          <a:lstStyle/>
          <a:p>
            <a:r>
              <a:rPr lang="vi-VN" smtClean="0"/>
              <a:t>Sinh viên: Phan Quốc Bửu - 19524931</a:t>
            </a:r>
            <a:endParaRPr lang="vi-VN"/>
          </a:p>
        </p:txBody>
      </p:sp>
      <p:sp>
        <p:nvSpPr>
          <p:cNvPr id="6" name="Slide Number Placeholder 5"/>
          <p:cNvSpPr>
            <a:spLocks noGrp="1"/>
          </p:cNvSpPr>
          <p:nvPr>
            <p:ph type="sldNum" sz="quarter" idx="12"/>
          </p:nvPr>
        </p:nvSpPr>
        <p:spPr/>
        <p:txBody>
          <a:bodyPr/>
          <a:lstStyle/>
          <a:p>
            <a:fld id="{8EF2B920-7D44-45BF-99A0-95C893D9F29A}" type="slidenum">
              <a:rPr lang="vi-VN" smtClean="0"/>
              <a:t>‹#›</a:t>
            </a:fld>
            <a:endParaRPr lang="vi-VN"/>
          </a:p>
        </p:txBody>
      </p:sp>
    </p:spTree>
    <p:extLst>
      <p:ext uri="{BB962C8B-B14F-4D97-AF65-F5344CB8AC3E}">
        <p14:creationId xmlns:p14="http://schemas.microsoft.com/office/powerpoint/2010/main" val="2610947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87EA9E14-23DD-4D1C-8CF0-75A0C5A39C79}" type="datetime1">
              <a:rPr lang="en-US" smtClean="0"/>
              <a:t>6/6/2023</a:t>
            </a:fld>
            <a:endParaRPr lang="vi-VN"/>
          </a:p>
        </p:txBody>
      </p:sp>
      <p:sp>
        <p:nvSpPr>
          <p:cNvPr id="6" name="Footer Placeholder 5"/>
          <p:cNvSpPr>
            <a:spLocks noGrp="1"/>
          </p:cNvSpPr>
          <p:nvPr>
            <p:ph type="ftr" sz="quarter" idx="11"/>
          </p:nvPr>
        </p:nvSpPr>
        <p:spPr/>
        <p:txBody>
          <a:bodyPr/>
          <a:lstStyle/>
          <a:p>
            <a:r>
              <a:rPr lang="vi-VN" smtClean="0"/>
              <a:t>Sinh viên: Phan Quốc Bửu - 19524931</a:t>
            </a:r>
            <a:endParaRPr lang="vi-VN"/>
          </a:p>
        </p:txBody>
      </p:sp>
      <p:sp>
        <p:nvSpPr>
          <p:cNvPr id="7" name="Slide Number Placeholder 6"/>
          <p:cNvSpPr>
            <a:spLocks noGrp="1"/>
          </p:cNvSpPr>
          <p:nvPr>
            <p:ph type="sldNum" sz="quarter" idx="12"/>
          </p:nvPr>
        </p:nvSpPr>
        <p:spPr/>
        <p:txBody>
          <a:bodyPr/>
          <a:lstStyle/>
          <a:p>
            <a:fld id="{8EF2B920-7D44-45BF-99A0-95C893D9F29A}" type="slidenum">
              <a:rPr lang="vi-VN" smtClean="0"/>
              <a:t>‹#›</a:t>
            </a:fld>
            <a:endParaRPr lang="vi-VN"/>
          </a:p>
        </p:txBody>
      </p:sp>
    </p:spTree>
    <p:extLst>
      <p:ext uri="{BB962C8B-B14F-4D97-AF65-F5344CB8AC3E}">
        <p14:creationId xmlns:p14="http://schemas.microsoft.com/office/powerpoint/2010/main" val="1797692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vi-V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A9627250-5539-4BFA-8030-2268FBA861C2}" type="datetime1">
              <a:rPr lang="en-US" smtClean="0"/>
              <a:t>6/6/2023</a:t>
            </a:fld>
            <a:endParaRPr lang="vi-VN"/>
          </a:p>
        </p:txBody>
      </p:sp>
      <p:sp>
        <p:nvSpPr>
          <p:cNvPr id="8" name="Footer Placeholder 7"/>
          <p:cNvSpPr>
            <a:spLocks noGrp="1"/>
          </p:cNvSpPr>
          <p:nvPr>
            <p:ph type="ftr" sz="quarter" idx="11"/>
          </p:nvPr>
        </p:nvSpPr>
        <p:spPr/>
        <p:txBody>
          <a:bodyPr/>
          <a:lstStyle/>
          <a:p>
            <a:r>
              <a:rPr lang="vi-VN" smtClean="0"/>
              <a:t>Sinh viên: Phan Quốc Bửu - 19524931</a:t>
            </a:r>
            <a:endParaRPr lang="vi-VN"/>
          </a:p>
        </p:txBody>
      </p:sp>
      <p:sp>
        <p:nvSpPr>
          <p:cNvPr id="9" name="Slide Number Placeholder 8"/>
          <p:cNvSpPr>
            <a:spLocks noGrp="1"/>
          </p:cNvSpPr>
          <p:nvPr>
            <p:ph type="sldNum" sz="quarter" idx="12"/>
          </p:nvPr>
        </p:nvSpPr>
        <p:spPr/>
        <p:txBody>
          <a:bodyPr/>
          <a:lstStyle/>
          <a:p>
            <a:fld id="{8EF2B920-7D44-45BF-99A0-95C893D9F29A}" type="slidenum">
              <a:rPr lang="vi-VN" smtClean="0"/>
              <a:t>‹#›</a:t>
            </a:fld>
            <a:endParaRPr lang="vi-VN"/>
          </a:p>
        </p:txBody>
      </p:sp>
    </p:spTree>
    <p:extLst>
      <p:ext uri="{BB962C8B-B14F-4D97-AF65-F5344CB8AC3E}">
        <p14:creationId xmlns:p14="http://schemas.microsoft.com/office/powerpoint/2010/main" val="466496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4A2480B1-3C10-4AB1-B769-DD4736279AAF}" type="datetime1">
              <a:rPr lang="en-US" smtClean="0"/>
              <a:t>6/6/2023</a:t>
            </a:fld>
            <a:endParaRPr lang="vi-VN"/>
          </a:p>
        </p:txBody>
      </p:sp>
      <p:sp>
        <p:nvSpPr>
          <p:cNvPr id="4" name="Footer Placeholder 3"/>
          <p:cNvSpPr>
            <a:spLocks noGrp="1"/>
          </p:cNvSpPr>
          <p:nvPr>
            <p:ph type="ftr" sz="quarter" idx="11"/>
          </p:nvPr>
        </p:nvSpPr>
        <p:spPr/>
        <p:txBody>
          <a:bodyPr/>
          <a:lstStyle/>
          <a:p>
            <a:r>
              <a:rPr lang="vi-VN" smtClean="0"/>
              <a:t>Sinh viên: Phan Quốc Bửu - 19524931</a:t>
            </a:r>
            <a:endParaRPr lang="vi-VN"/>
          </a:p>
        </p:txBody>
      </p:sp>
      <p:sp>
        <p:nvSpPr>
          <p:cNvPr id="5" name="Slide Number Placeholder 4"/>
          <p:cNvSpPr>
            <a:spLocks noGrp="1"/>
          </p:cNvSpPr>
          <p:nvPr>
            <p:ph type="sldNum" sz="quarter" idx="12"/>
          </p:nvPr>
        </p:nvSpPr>
        <p:spPr/>
        <p:txBody>
          <a:bodyPr/>
          <a:lstStyle/>
          <a:p>
            <a:fld id="{8EF2B920-7D44-45BF-99A0-95C893D9F29A}" type="slidenum">
              <a:rPr lang="vi-VN" smtClean="0"/>
              <a:t>‹#›</a:t>
            </a:fld>
            <a:endParaRPr lang="vi-VN"/>
          </a:p>
        </p:txBody>
      </p:sp>
    </p:spTree>
    <p:extLst>
      <p:ext uri="{BB962C8B-B14F-4D97-AF65-F5344CB8AC3E}">
        <p14:creationId xmlns:p14="http://schemas.microsoft.com/office/powerpoint/2010/main" val="2646431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4D1439-982F-429D-880F-2238E3F03952}" type="datetime1">
              <a:rPr lang="en-US" smtClean="0"/>
              <a:t>6/6/2023</a:t>
            </a:fld>
            <a:endParaRPr lang="vi-VN"/>
          </a:p>
        </p:txBody>
      </p:sp>
      <p:sp>
        <p:nvSpPr>
          <p:cNvPr id="3" name="Footer Placeholder 2"/>
          <p:cNvSpPr>
            <a:spLocks noGrp="1"/>
          </p:cNvSpPr>
          <p:nvPr>
            <p:ph type="ftr" sz="quarter" idx="11"/>
          </p:nvPr>
        </p:nvSpPr>
        <p:spPr/>
        <p:txBody>
          <a:bodyPr/>
          <a:lstStyle/>
          <a:p>
            <a:r>
              <a:rPr lang="vi-VN" smtClean="0"/>
              <a:t>Sinh viên: Phan Quốc Bửu - 19524931</a:t>
            </a:r>
            <a:endParaRPr lang="vi-VN"/>
          </a:p>
        </p:txBody>
      </p:sp>
      <p:sp>
        <p:nvSpPr>
          <p:cNvPr id="4" name="Slide Number Placeholder 3"/>
          <p:cNvSpPr>
            <a:spLocks noGrp="1"/>
          </p:cNvSpPr>
          <p:nvPr>
            <p:ph type="sldNum" sz="quarter" idx="12"/>
          </p:nvPr>
        </p:nvSpPr>
        <p:spPr/>
        <p:txBody>
          <a:bodyPr/>
          <a:lstStyle/>
          <a:p>
            <a:fld id="{8EF2B920-7D44-45BF-99A0-95C893D9F29A}" type="slidenum">
              <a:rPr lang="vi-VN" smtClean="0"/>
              <a:t>‹#›</a:t>
            </a:fld>
            <a:endParaRPr lang="vi-VN"/>
          </a:p>
        </p:txBody>
      </p:sp>
    </p:spTree>
    <p:extLst>
      <p:ext uri="{BB962C8B-B14F-4D97-AF65-F5344CB8AC3E}">
        <p14:creationId xmlns:p14="http://schemas.microsoft.com/office/powerpoint/2010/main" val="2439198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vi-V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967C393-67FE-4780-9FB0-3FBFD96DAEF3}" type="datetime1">
              <a:rPr lang="en-US" smtClean="0"/>
              <a:t>6/6/2023</a:t>
            </a:fld>
            <a:endParaRPr lang="vi-VN"/>
          </a:p>
        </p:txBody>
      </p:sp>
      <p:sp>
        <p:nvSpPr>
          <p:cNvPr id="6" name="Footer Placeholder 5"/>
          <p:cNvSpPr>
            <a:spLocks noGrp="1"/>
          </p:cNvSpPr>
          <p:nvPr>
            <p:ph type="ftr" sz="quarter" idx="11"/>
          </p:nvPr>
        </p:nvSpPr>
        <p:spPr/>
        <p:txBody>
          <a:bodyPr/>
          <a:lstStyle/>
          <a:p>
            <a:r>
              <a:rPr lang="vi-VN" smtClean="0"/>
              <a:t>Sinh viên: Phan Quốc Bửu - 19524931</a:t>
            </a:r>
            <a:endParaRPr lang="vi-VN"/>
          </a:p>
        </p:txBody>
      </p:sp>
      <p:sp>
        <p:nvSpPr>
          <p:cNvPr id="7" name="Slide Number Placeholder 6"/>
          <p:cNvSpPr>
            <a:spLocks noGrp="1"/>
          </p:cNvSpPr>
          <p:nvPr>
            <p:ph type="sldNum" sz="quarter" idx="12"/>
          </p:nvPr>
        </p:nvSpPr>
        <p:spPr/>
        <p:txBody>
          <a:bodyPr/>
          <a:lstStyle/>
          <a:p>
            <a:fld id="{8EF2B920-7D44-45BF-99A0-95C893D9F29A}" type="slidenum">
              <a:rPr lang="vi-VN" smtClean="0"/>
              <a:t>‹#›</a:t>
            </a:fld>
            <a:endParaRPr lang="vi-VN"/>
          </a:p>
        </p:txBody>
      </p:sp>
    </p:spTree>
    <p:extLst>
      <p:ext uri="{BB962C8B-B14F-4D97-AF65-F5344CB8AC3E}">
        <p14:creationId xmlns:p14="http://schemas.microsoft.com/office/powerpoint/2010/main" val="1887950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vi-V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8D125E5-C664-4D1E-BAA7-BBF7EB1F209F}" type="datetime1">
              <a:rPr lang="en-US" smtClean="0"/>
              <a:t>6/6/2023</a:t>
            </a:fld>
            <a:endParaRPr lang="vi-VN"/>
          </a:p>
        </p:txBody>
      </p:sp>
      <p:sp>
        <p:nvSpPr>
          <p:cNvPr id="6" name="Footer Placeholder 5"/>
          <p:cNvSpPr>
            <a:spLocks noGrp="1"/>
          </p:cNvSpPr>
          <p:nvPr>
            <p:ph type="ftr" sz="quarter" idx="11"/>
          </p:nvPr>
        </p:nvSpPr>
        <p:spPr/>
        <p:txBody>
          <a:bodyPr/>
          <a:lstStyle/>
          <a:p>
            <a:r>
              <a:rPr lang="vi-VN" smtClean="0"/>
              <a:t>Sinh viên: Phan Quốc Bửu - 19524931</a:t>
            </a:r>
            <a:endParaRPr lang="vi-VN"/>
          </a:p>
        </p:txBody>
      </p:sp>
      <p:sp>
        <p:nvSpPr>
          <p:cNvPr id="7" name="Slide Number Placeholder 6"/>
          <p:cNvSpPr>
            <a:spLocks noGrp="1"/>
          </p:cNvSpPr>
          <p:nvPr>
            <p:ph type="sldNum" sz="quarter" idx="12"/>
          </p:nvPr>
        </p:nvSpPr>
        <p:spPr/>
        <p:txBody>
          <a:bodyPr/>
          <a:lstStyle/>
          <a:p>
            <a:fld id="{8EF2B920-7D44-45BF-99A0-95C893D9F29A}" type="slidenum">
              <a:rPr lang="vi-VN" smtClean="0"/>
              <a:t>‹#›</a:t>
            </a:fld>
            <a:endParaRPr lang="vi-VN"/>
          </a:p>
        </p:txBody>
      </p:sp>
    </p:spTree>
    <p:extLst>
      <p:ext uri="{BB962C8B-B14F-4D97-AF65-F5344CB8AC3E}">
        <p14:creationId xmlns:p14="http://schemas.microsoft.com/office/powerpoint/2010/main" val="1940747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75D87F-2808-4091-9B1E-61190A6E50C5}" type="datetime1">
              <a:rPr lang="en-US" smtClean="0"/>
              <a:t>6/6/2023</a:t>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smtClean="0"/>
              <a:t>Sinh viên: Phan Quốc Bửu - 19524931</a:t>
            </a:r>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F2B920-7D44-45BF-99A0-95C893D9F29A}" type="slidenum">
              <a:rPr lang="vi-VN" smtClean="0"/>
              <a:t>‹#›</a:t>
            </a:fld>
            <a:endParaRPr lang="vi-VN"/>
          </a:p>
        </p:txBody>
      </p:sp>
    </p:spTree>
    <p:extLst>
      <p:ext uri="{BB962C8B-B14F-4D97-AF65-F5344CB8AC3E}">
        <p14:creationId xmlns:p14="http://schemas.microsoft.com/office/powerpoint/2010/main" val="323702394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B722BB7-95DA-40A9-82EA-FC132D45F43D}" type="datetime1">
              <a:rPr lang="en-US" smtClean="0"/>
              <a:t>6/6/2023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smtClean="0"/>
              <a:t>Sinh viên: Phan Quốc Bửu - 19524931</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5709262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p:hf sldNum="0"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hyperlink" Target="https://www.photopea.com/" TargetMode="External"/><Relationship Id="rId7" Type="http://schemas.openxmlformats.org/officeDocument/2006/relationships/diagramLayout" Target="../diagrams/layout5.xml"/><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diagramData" Target="../diagrams/data5.xml"/><Relationship Id="rId11" Type="http://schemas.openxmlformats.org/officeDocument/2006/relationships/image" Target="../media/image37.png"/><Relationship Id="rId5" Type="http://schemas.openxmlformats.org/officeDocument/2006/relationships/hyperlink" Target="https://www.instructables.com/Arduino-Music-From-Sheet-Music/" TargetMode="External"/><Relationship Id="rId10" Type="http://schemas.microsoft.com/office/2007/relationships/diagramDrawing" Target="../diagrams/drawing5.xml"/><Relationship Id="rId4" Type="http://schemas.openxmlformats.org/officeDocument/2006/relationships/hyperlink" Target="https://javl.github.io/image2cpp/?utm_source=zalo&amp;utm_medium=zalo&amp;utm_campaign=zalo" TargetMode="External"/><Relationship Id="rId9" Type="http://schemas.openxmlformats.org/officeDocument/2006/relationships/diagramColors" Target="../diagrams/colors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image" Target="../media/image9.png"/><Relationship Id="rId1" Type="http://schemas.openxmlformats.org/officeDocument/2006/relationships/slideLayout" Target="../slideLayouts/slideLayout1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2.jpeg"/><Relationship Id="rId7" Type="http://schemas.openxmlformats.org/officeDocument/2006/relationships/diagramColors" Target="../diagrams/colors3.xml"/><Relationship Id="rId2" Type="http://schemas.openxmlformats.org/officeDocument/2006/relationships/image" Target="../media/image11.png"/><Relationship Id="rId1" Type="http://schemas.openxmlformats.org/officeDocument/2006/relationships/slideLayout" Target="../slideLayouts/slideLayout1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0160" y="1153165"/>
            <a:ext cx="9448800" cy="1338806"/>
          </a:xfrm>
        </p:spPr>
        <p:txBody>
          <a:bodyPr/>
          <a:lstStyle/>
          <a:p>
            <a:pPr algn="ctr"/>
            <a:r>
              <a:rPr lang="vi-VN" b="1" dirty="0" smtClean="0"/>
              <a:t>Thực tập tốt Nghiệp</a:t>
            </a:r>
            <a:endParaRPr lang="vi-VN" b="1" dirty="0"/>
          </a:p>
        </p:txBody>
      </p:sp>
      <p:sp>
        <p:nvSpPr>
          <p:cNvPr id="3" name="Subtitle 2"/>
          <p:cNvSpPr>
            <a:spLocks noGrp="1"/>
          </p:cNvSpPr>
          <p:nvPr>
            <p:ph type="subTitle" idx="1"/>
          </p:nvPr>
        </p:nvSpPr>
        <p:spPr>
          <a:xfrm>
            <a:off x="1517072" y="2722107"/>
            <a:ext cx="9448800" cy="1268001"/>
          </a:xfrm>
        </p:spPr>
        <p:txBody>
          <a:bodyPr>
            <a:noAutofit/>
          </a:bodyPr>
          <a:lstStyle/>
          <a:p>
            <a:pPr algn="ctr"/>
            <a:r>
              <a:rPr lang="vi-VN" sz="3200" b="1" dirty="0">
                <a:solidFill>
                  <a:srgbClr val="FF0000"/>
                </a:solidFill>
                <a:latin typeface="+mj-lt"/>
              </a:rPr>
              <a:t>CÔNG TY CỔ PHẦN VIỄN THÔNG FPT</a:t>
            </a:r>
          </a:p>
          <a:p>
            <a:pPr algn="ctr"/>
            <a:r>
              <a:rPr lang="vi-VN" sz="3200" b="1" dirty="0">
                <a:solidFill>
                  <a:srgbClr val="FF0000"/>
                </a:solidFill>
                <a:latin typeface="+mj-lt"/>
              </a:rPr>
              <a:t>Phòng thử nghiệm IoT</a:t>
            </a:r>
          </a:p>
        </p:txBody>
      </p:sp>
      <p:sp>
        <p:nvSpPr>
          <p:cNvPr id="4" name="Footer Placeholder 3"/>
          <p:cNvSpPr>
            <a:spLocks noGrp="1"/>
          </p:cNvSpPr>
          <p:nvPr>
            <p:ph type="ftr" sz="quarter" idx="11"/>
          </p:nvPr>
        </p:nvSpPr>
        <p:spPr/>
        <p:txBody>
          <a:bodyPr/>
          <a:lstStyle/>
          <a:p>
            <a:r>
              <a:rPr lang="en-US" b="1" dirty="0" err="1" smtClean="0"/>
              <a:t>Sinh</a:t>
            </a:r>
            <a:r>
              <a:rPr lang="en-US" b="1" dirty="0" smtClean="0"/>
              <a:t> </a:t>
            </a:r>
            <a:r>
              <a:rPr lang="en-US" b="1" dirty="0" err="1" smtClean="0"/>
              <a:t>viên</a:t>
            </a:r>
            <a:r>
              <a:rPr lang="en-US" b="1" dirty="0" smtClean="0"/>
              <a:t>: Phan </a:t>
            </a:r>
            <a:r>
              <a:rPr lang="en-US" b="1" dirty="0" err="1" smtClean="0"/>
              <a:t>Quốc</a:t>
            </a:r>
            <a:r>
              <a:rPr lang="en-US" b="1" dirty="0" smtClean="0"/>
              <a:t> </a:t>
            </a:r>
            <a:r>
              <a:rPr lang="en-US" b="1" dirty="0" err="1" smtClean="0"/>
              <a:t>Bửu</a:t>
            </a:r>
            <a:r>
              <a:rPr lang="en-US" b="1" dirty="0" smtClean="0"/>
              <a:t> - 19524931</a:t>
            </a:r>
            <a:endParaRPr lang="en-US" b="1" dirty="0"/>
          </a:p>
        </p:txBody>
      </p:sp>
      <p:sp>
        <p:nvSpPr>
          <p:cNvPr id="7" name="Rectangle 6"/>
          <p:cNvSpPr/>
          <p:nvPr/>
        </p:nvSpPr>
        <p:spPr>
          <a:xfrm>
            <a:off x="6096000" y="326677"/>
            <a:ext cx="6096000" cy="646331"/>
          </a:xfrm>
          <a:prstGeom prst="rect">
            <a:avLst/>
          </a:prstGeom>
        </p:spPr>
        <p:txBody>
          <a:bodyPr>
            <a:spAutoFit/>
          </a:bodyPr>
          <a:lstStyle/>
          <a:p>
            <a:r>
              <a:rPr lang="vi-VN" b="1" cap="all" dirty="0">
                <a:solidFill>
                  <a:srgbClr val="000000"/>
                </a:solidFill>
                <a:latin typeface="YAFcfkb7jcU 0"/>
              </a:rPr>
              <a:t>Trường Đại học Công nghiệp TP. Hồ Chí Minh</a:t>
            </a:r>
            <a:endParaRPr lang="vi-VN" cap="all" dirty="0">
              <a:solidFill>
                <a:srgbClr val="000000"/>
              </a:solidFill>
              <a:latin typeface="YAFcfkb7jcU 0"/>
            </a:endParaRPr>
          </a:p>
          <a:p>
            <a:r>
              <a:rPr lang="vi-VN" b="1" cap="all" dirty="0">
                <a:solidFill>
                  <a:srgbClr val="000000"/>
                </a:solidFill>
                <a:latin typeface="YAFcfkb7jcU 0"/>
              </a:rPr>
              <a:t>Khoa Công nghệ Điện</a:t>
            </a:r>
            <a:endParaRPr lang="vi-VN" cap="all" dirty="0">
              <a:solidFill>
                <a:srgbClr val="000000"/>
              </a:solidFill>
              <a:effectLst/>
              <a:latin typeface="YAFcfkb7jcU 0"/>
            </a:endParaRPr>
          </a:p>
        </p:txBody>
      </p:sp>
      <p:pic>
        <p:nvPicPr>
          <p:cNvPr id="9" name="Picture 8"/>
          <p:cNvPicPr>
            <a:picLocks noChangeAspect="1"/>
          </p:cNvPicPr>
          <p:nvPr/>
        </p:nvPicPr>
        <p:blipFill>
          <a:blip r:embed="rId2"/>
          <a:stretch>
            <a:fillRect/>
          </a:stretch>
        </p:blipFill>
        <p:spPr>
          <a:xfrm>
            <a:off x="5499648" y="3910055"/>
            <a:ext cx="1192703" cy="1192703"/>
          </a:xfrm>
          <a:prstGeom prst="rect">
            <a:avLst/>
          </a:prstGeom>
        </p:spPr>
      </p:pic>
    </p:spTree>
    <p:extLst>
      <p:ext uri="{BB962C8B-B14F-4D97-AF65-F5344CB8AC3E}">
        <p14:creationId xmlns:p14="http://schemas.microsoft.com/office/powerpoint/2010/main" val="23887274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Sinh viên: Phan Quốc Bửu - 19524931</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229053" y="1493133"/>
            <a:ext cx="7581494" cy="4681205"/>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p:cNvPicPr/>
          <p:nvPr/>
        </p:nvPicPr>
        <p:blipFill>
          <a:blip r:embed="rId3"/>
          <a:stretch>
            <a:fillRect/>
          </a:stretch>
        </p:blipFill>
        <p:spPr>
          <a:xfrm>
            <a:off x="6919382" y="1434232"/>
            <a:ext cx="4319905" cy="4389120"/>
          </a:xfrm>
          <a:prstGeom prst="rect">
            <a:avLst/>
          </a:prstGeom>
          <a:ln w="88900" cap="sq" cmpd="thickThin">
            <a:solidFill>
              <a:srgbClr val="000000"/>
            </a:solidFill>
            <a:prstDash val="solid"/>
            <a:miter lim="800000"/>
          </a:ln>
          <a:effectLst>
            <a:innerShdw blurRad="76200">
              <a:srgbClr val="000000"/>
            </a:innerShdw>
          </a:effectLst>
        </p:spPr>
      </p:pic>
      <p:sp>
        <p:nvSpPr>
          <p:cNvPr id="7" name="Title 1"/>
          <p:cNvSpPr txBox="1">
            <a:spLocks/>
          </p:cNvSpPr>
          <p:nvPr/>
        </p:nvSpPr>
        <p:spPr>
          <a:xfrm>
            <a:off x="490220" y="446153"/>
            <a:ext cx="11059160" cy="1293028"/>
          </a:xfrm>
          <a:prstGeom prst="rect">
            <a:avLst/>
          </a:prstGeom>
        </p:spPr>
        <p:txBody>
          <a:bodyPr>
            <a:noAutofit/>
          </a:bodyPr>
          <a:lstStyle>
            <a:lvl1pPr algn="ctr" defTabSz="914400" rtl="0" eaLnBrk="1" latinLnBrk="0" hangingPunct="1">
              <a:lnSpc>
                <a:spcPct val="90000"/>
              </a:lnSpc>
              <a:spcBef>
                <a:spcPct val="0"/>
              </a:spcBef>
              <a:buNone/>
              <a:defRPr lang="vi-VN" sz="6000" b="1" kern="1200" cap="all" baseline="0" dirty="0" smtClean="0">
                <a:gradFill flip="none" rotWithShape="1">
                  <a:gsLst>
                    <a:gs pos="0">
                      <a:schemeClr val="accent3">
                        <a:lumMod val="0"/>
                        <a:lumOff val="100000"/>
                      </a:schemeClr>
                    </a:gs>
                    <a:gs pos="25000">
                      <a:schemeClr val="accent3">
                        <a:lumMod val="0"/>
                        <a:lumOff val="100000"/>
                      </a:schemeClr>
                    </a:gs>
                    <a:gs pos="100000">
                      <a:schemeClr val="accent3">
                        <a:lumMod val="100000"/>
                      </a:schemeClr>
                    </a:gs>
                  </a:gsLst>
                  <a:path path="circle">
                    <a:fillToRect l="100000" t="100000"/>
                  </a:path>
                  <a:tileRect r="-100000" b="-100000"/>
                </a:gradFill>
                <a:latin typeface="+mj-lt"/>
                <a:ea typeface="+mj-ea"/>
                <a:cs typeface="+mj-cs"/>
              </a:defRPr>
            </a:lvl1pPr>
          </a:lstStyle>
          <a:p>
            <a:r>
              <a:rPr lang="vi-VN" sz="3200" dirty="0" smtClean="0">
                <a:solidFill>
                  <a:srgbClr val="FFC000"/>
                </a:solidFill>
              </a:rPr>
              <a:t>Tham </a:t>
            </a:r>
            <a:r>
              <a:rPr lang="vi-VN" sz="3200" dirty="0">
                <a:solidFill>
                  <a:srgbClr val="FFC000"/>
                </a:solidFill>
              </a:rPr>
              <a:t>quan xưởng </a:t>
            </a:r>
            <a:r>
              <a:rPr lang="vi-VN" sz="3200" dirty="0">
                <a:solidFill>
                  <a:srgbClr val="FFC000"/>
                </a:solidFill>
              </a:rPr>
              <a:t>sản</a:t>
            </a:r>
            <a:r>
              <a:rPr lang="vi-VN" sz="3200" dirty="0">
                <a:solidFill>
                  <a:srgbClr val="FFC000"/>
                </a:solidFill>
              </a:rPr>
              <a:t> </a:t>
            </a:r>
            <a:r>
              <a:rPr lang="vi-VN" sz="3200" dirty="0">
                <a:solidFill>
                  <a:srgbClr val="FFC000"/>
                </a:solidFill>
              </a:rPr>
              <a:t>xuất của bên </a:t>
            </a:r>
            <a:r>
              <a:rPr lang="vi-VN" sz="3200" dirty="0">
                <a:solidFill>
                  <a:srgbClr val="FFC000"/>
                </a:solidFill>
              </a:rPr>
              <a:t>đối tác công ty</a:t>
            </a:r>
            <a:endParaRPr lang="vi-VN" sz="3200" dirty="0">
              <a:solidFill>
                <a:srgbClr val="FFC000"/>
              </a:solidFill>
            </a:endParaRPr>
          </a:p>
        </p:txBody>
      </p:sp>
      <p:pic>
        <p:nvPicPr>
          <p:cNvPr id="3" name="Picture 2"/>
          <p:cNvPicPr/>
          <p:nvPr/>
        </p:nvPicPr>
        <p:blipFill>
          <a:blip r:embed="rId4"/>
          <a:stretch>
            <a:fillRect/>
          </a:stretch>
        </p:blipFill>
        <p:spPr>
          <a:xfrm>
            <a:off x="1329471" y="1434232"/>
            <a:ext cx="4690329" cy="444802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3210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127" y="764373"/>
            <a:ext cx="10280073" cy="1293028"/>
          </a:xfrm>
        </p:spPr>
        <p:txBody>
          <a:bodyPr/>
          <a:lstStyle/>
          <a:p>
            <a:pPr marL="0" indent="0">
              <a:buNone/>
            </a:pPr>
            <a:r>
              <a:rPr lang="vi-VN" sz="2800" b="1" dirty="0">
                <a:solidFill>
                  <a:srgbClr val="FFC000"/>
                </a:solidFill>
              </a:rPr>
              <a:t>3</a:t>
            </a:r>
            <a:r>
              <a:rPr lang="vi-VN" sz="2800" b="1" dirty="0" smtClean="0">
                <a:solidFill>
                  <a:srgbClr val="FFC000"/>
                </a:solidFill>
              </a:rPr>
              <a:t>.2. </a:t>
            </a:r>
            <a:r>
              <a:rPr lang="vi-VN" sz="2800" b="1" dirty="0">
                <a:solidFill>
                  <a:srgbClr val="FFC000"/>
                </a:solidFill>
              </a:rPr>
              <a:t>Làm quen với bo mạch nhúng Tiva </a:t>
            </a:r>
            <a:r>
              <a:rPr lang="vi-VN" sz="2800" b="1" dirty="0" smtClean="0">
                <a:solidFill>
                  <a:srgbClr val="FFC000"/>
                </a:solidFill>
              </a:rPr>
              <a:t>C LauchPad</a:t>
            </a:r>
            <a:endParaRPr lang="vi-VN" sz="2800" b="1" dirty="0">
              <a:solidFill>
                <a:srgbClr val="FFC000"/>
              </a:solidFill>
            </a:endParaRPr>
          </a:p>
        </p:txBody>
      </p:sp>
      <p:sp>
        <p:nvSpPr>
          <p:cNvPr id="3" name="Content Placeholder 2"/>
          <p:cNvSpPr>
            <a:spLocks noGrp="1"/>
          </p:cNvSpPr>
          <p:nvPr>
            <p:ph idx="1"/>
          </p:nvPr>
        </p:nvSpPr>
        <p:spPr>
          <a:xfrm>
            <a:off x="685800" y="1718310"/>
            <a:ext cx="7701163" cy="4500375"/>
          </a:xfrm>
          <a:noFill/>
          <a:ln>
            <a:noFill/>
          </a:ln>
        </p:spPr>
        <p:style>
          <a:lnRef idx="0">
            <a:scrgbClr r="0" g="0" b="0"/>
          </a:lnRef>
          <a:fillRef idx="0">
            <a:scrgbClr r="0" g="0" b="0"/>
          </a:fillRef>
          <a:effectRef idx="0">
            <a:scrgbClr r="0" g="0" b="0"/>
          </a:effectRef>
          <a:fontRef idx="minor">
            <a:schemeClr val="dk1"/>
          </a:fontRef>
        </p:style>
        <p:txBody>
          <a:bodyPr>
            <a:noAutofit/>
          </a:bodyPr>
          <a:lstStyle/>
          <a:p>
            <a:pPr marL="285750" indent="-285750">
              <a:buFont typeface="Wingdings" panose="05000000000000000000" pitchFamily="2" charset="2"/>
              <a:buChar char="v"/>
            </a:pPr>
            <a:r>
              <a:rPr lang="vi-VN" sz="2000" cap="none" dirty="0" smtClean="0">
                <a:solidFill>
                  <a:schemeClr val="tx1"/>
                </a:solidFill>
              </a:rPr>
              <a:t>Bo mạch nhúng tiva c launchpad là một bo mạch phát triển được sản xuất bởi hãng texas instruments. Nó được thiết kế để sử dụng cho các ứng dụng nhúng và điều khiển. Bo mạch này được trang bị vi xử lý ARM cortex-m4f với tốc độ xử lý lên đến 80 mhz, RAM 256 KB và bộ nhớ flash 1 MB.</a:t>
            </a:r>
          </a:p>
          <a:p>
            <a:pPr marL="285750" indent="-285750">
              <a:buFont typeface="Wingdings" panose="05000000000000000000" pitchFamily="2" charset="2"/>
              <a:buChar char="v"/>
            </a:pPr>
            <a:r>
              <a:rPr lang="vi-VN" sz="2000" cap="none" dirty="0" smtClean="0">
                <a:solidFill>
                  <a:schemeClr val="tx1"/>
                </a:solidFill>
              </a:rPr>
              <a:t>Tiva c launch pad cũng có nhiều tính năng hữu ích như kết nối usb, gpio, uart, i2c, spi và nhiều cổng khác. Nó cũng được trang bị một bộ chuyển đổi ADC với độ phân giải 12 bit và một bộ định thời nội bộ.</a:t>
            </a:r>
          </a:p>
          <a:p>
            <a:pPr marL="285750" indent="-285750">
              <a:buFont typeface="Wingdings" panose="05000000000000000000" pitchFamily="2" charset="2"/>
              <a:buChar char="v"/>
            </a:pPr>
            <a:r>
              <a:rPr lang="vi-VN" sz="2000" cap="none" dirty="0" smtClean="0">
                <a:solidFill>
                  <a:schemeClr val="tx1"/>
                </a:solidFill>
              </a:rPr>
              <a:t>Tiva c launch pad là một công cụ phát triển rất hữu ích để bắt đầu làm quen với các ứng dụng nhúng và điều khiển. Nó được sử dụng rộng rãi trong các ứng dụng như điều khiển động cơ, đo lường và thu thập dữ liệu, và hệ thống điều khiển tự động.</a:t>
            </a:r>
            <a:endParaRPr lang="vi-VN" sz="2000" cap="none" dirty="0">
              <a:solidFill>
                <a:schemeClr val="tx1"/>
              </a:solidFill>
            </a:endParaRPr>
          </a:p>
        </p:txBody>
      </p:sp>
      <p:sp>
        <p:nvSpPr>
          <p:cNvPr id="4" name="Footer Placeholder 3"/>
          <p:cNvSpPr>
            <a:spLocks noGrp="1"/>
          </p:cNvSpPr>
          <p:nvPr>
            <p:ph type="ftr" sz="quarter" idx="11"/>
          </p:nvPr>
        </p:nvSpPr>
        <p:spPr/>
        <p:txBody>
          <a:bodyPr/>
          <a:lstStyle/>
          <a:p>
            <a:r>
              <a:rPr lang="en-US" smtClean="0"/>
              <a:t>Sinh viên: Phan Quốc Bửu - 19524931</a:t>
            </a:r>
            <a:endParaRPr lang="en-US" dirty="0"/>
          </a:p>
        </p:txBody>
      </p:sp>
      <p:pic>
        <p:nvPicPr>
          <p:cNvPr id="5" name="Picture 4"/>
          <p:cNvPicPr>
            <a:picLocks noChangeAspect="1"/>
          </p:cNvPicPr>
          <p:nvPr/>
        </p:nvPicPr>
        <p:blipFill>
          <a:blip r:embed="rId2"/>
          <a:stretch>
            <a:fillRect/>
          </a:stretch>
        </p:blipFill>
        <p:spPr>
          <a:xfrm>
            <a:off x="8812939" y="2314109"/>
            <a:ext cx="2693261" cy="3286817"/>
          </a:xfrm>
          <a:prstGeom prst="rect">
            <a:avLst/>
          </a:prstGeom>
        </p:spPr>
      </p:pic>
      <p:pic>
        <p:nvPicPr>
          <p:cNvPr id="6" name="Content Placeholder 5"/>
          <p:cNvPicPr>
            <a:picLocks/>
          </p:cNvPicPr>
          <p:nvPr/>
        </p:nvPicPr>
        <p:blipFill>
          <a:blip r:embed="rId3"/>
          <a:stretch>
            <a:fillRect/>
          </a:stretch>
        </p:blipFill>
        <p:spPr>
          <a:xfrm>
            <a:off x="4995863" y="2279603"/>
            <a:ext cx="6510337" cy="3321323"/>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p:cNvPicPr/>
          <p:nvPr/>
        </p:nvPicPr>
        <p:blipFill>
          <a:blip r:embed="rId4"/>
          <a:stretch>
            <a:fillRect/>
          </a:stretch>
        </p:blipFill>
        <p:spPr>
          <a:xfrm>
            <a:off x="4995862" y="2353109"/>
            <a:ext cx="6510337" cy="327583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6294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heel(1)">
                                      <p:cBhvr>
                                        <p:cTn id="28" dur="20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grpId="1" nodeType="clickEffect">
                                  <p:stCondLst>
                                    <p:cond delay="0"/>
                                  </p:stCondLst>
                                  <p:childTnLst>
                                    <p:anim calcmode="lin" valueType="num">
                                      <p:cBhvr additive="base">
                                        <p:cTn id="32"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3" dur="500"/>
                                        <p:tgtEl>
                                          <p:spTgt spid="3">
                                            <p:txEl>
                                              <p:pRg st="0" end="0"/>
                                            </p:txEl>
                                          </p:spTgt>
                                        </p:tgtEl>
                                        <p:attrNameLst>
                                          <p:attrName>ppt_y</p:attrName>
                                        </p:attrNameLst>
                                      </p:cBhvr>
                                      <p:tavLst>
                                        <p:tav tm="0">
                                          <p:val>
                                            <p:strVal val="ppt_y"/>
                                          </p:val>
                                        </p:tav>
                                        <p:tav tm="100000">
                                          <p:val>
                                            <p:strVal val="1+ppt_h/2"/>
                                          </p:val>
                                        </p:tav>
                                      </p:tavLst>
                                    </p:anim>
                                    <p:set>
                                      <p:cBhvr>
                                        <p:cTn id="3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grpId="1" nodeType="clickEffect">
                                  <p:stCondLst>
                                    <p:cond delay="0"/>
                                  </p:stCondLst>
                                  <p:childTnLst>
                                    <p:anim calcmode="lin" valueType="num">
                                      <p:cBhvr additive="base">
                                        <p:cTn id="38"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9" dur="500"/>
                                        <p:tgtEl>
                                          <p:spTgt spid="3">
                                            <p:txEl>
                                              <p:pRg st="1" end="1"/>
                                            </p:txEl>
                                          </p:spTgt>
                                        </p:tgtEl>
                                        <p:attrNameLst>
                                          <p:attrName>ppt_y</p:attrName>
                                        </p:attrNameLst>
                                      </p:cBhvr>
                                      <p:tavLst>
                                        <p:tav tm="0">
                                          <p:val>
                                            <p:strVal val="ppt_y"/>
                                          </p:val>
                                        </p:tav>
                                        <p:tav tm="100000">
                                          <p:val>
                                            <p:strVal val="1+ppt_h/2"/>
                                          </p:val>
                                        </p:tav>
                                      </p:tavLst>
                                    </p:anim>
                                    <p:set>
                                      <p:cBhvr>
                                        <p:cTn id="40"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grpId="1" nodeType="clickEffect">
                                  <p:stCondLst>
                                    <p:cond delay="0"/>
                                  </p:stCondLst>
                                  <p:childTnLst>
                                    <p:anim calcmode="lin" valueType="num">
                                      <p:cBhvr additive="base">
                                        <p:cTn id="44"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5" dur="500"/>
                                        <p:tgtEl>
                                          <p:spTgt spid="3">
                                            <p:txEl>
                                              <p:pRg st="2" end="2"/>
                                            </p:txEl>
                                          </p:spTgt>
                                        </p:tgtEl>
                                        <p:attrNameLst>
                                          <p:attrName>ppt_y</p:attrName>
                                        </p:attrNameLst>
                                      </p:cBhvr>
                                      <p:tavLst>
                                        <p:tav tm="0">
                                          <p:val>
                                            <p:strVal val="ppt_y"/>
                                          </p:val>
                                        </p:tav>
                                        <p:tav tm="100000">
                                          <p:val>
                                            <p:strVal val="1+ppt_h/2"/>
                                          </p:val>
                                        </p:tav>
                                      </p:tavLst>
                                    </p:anim>
                                    <p:set>
                                      <p:cBhvr>
                                        <p:cTn id="46"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nodeType="clickEffect">
                                  <p:stCondLst>
                                    <p:cond delay="0"/>
                                  </p:stCondLst>
                                  <p:childTnLst>
                                    <p:animMotion origin="layout" path="M -3.125E-6 -3.33333E-6 L -0.67083 -0.00602 " pathEditMode="relative" rAng="0" ptsTypes="AA">
                                      <p:cBhvr>
                                        <p:cTn id="50" dur="2000" fill="hold"/>
                                        <p:tgtEl>
                                          <p:spTgt spid="5"/>
                                        </p:tgtEl>
                                        <p:attrNameLst>
                                          <p:attrName>ppt_x</p:attrName>
                                          <p:attrName>ppt_y</p:attrName>
                                        </p:attrNameLst>
                                      </p:cBhvr>
                                      <p:rCtr x="-33542" y="-301"/>
                                    </p:animMotion>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barn(inVertical)">
                                      <p:cBhvr>
                                        <p:cTn id="55" dur="5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heel(1)">
                                      <p:cBhvr>
                                        <p:cTn id="6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338" y="807719"/>
            <a:ext cx="4114800" cy="4724980"/>
          </a:xfrm>
        </p:spPr>
        <p:txBody>
          <a:bodyPr/>
          <a:lstStyle/>
          <a:p>
            <a:endParaRPr lang="vi-VN" dirty="0"/>
          </a:p>
        </p:txBody>
      </p:sp>
      <p:sp>
        <p:nvSpPr>
          <p:cNvPr id="3" name="Content Placeholder 2"/>
          <p:cNvSpPr>
            <a:spLocks noGrp="1"/>
          </p:cNvSpPr>
          <p:nvPr>
            <p:ph idx="1"/>
          </p:nvPr>
        </p:nvSpPr>
        <p:spPr/>
        <p:txBody>
          <a:bodyPr>
            <a:normAutofit lnSpcReduction="10000"/>
          </a:bodyPr>
          <a:lstStyle/>
          <a:p>
            <a:pPr lvl="0"/>
            <a:r>
              <a:rPr lang="vi-VN" dirty="0">
                <a:latin typeface="Times New Roman" panose="02020603050405020304" pitchFamily="18" charset="0"/>
                <a:cs typeface="Times New Roman" panose="02020603050405020304" pitchFamily="18" charset="0"/>
              </a:rPr>
              <a:t>Kiến thức cơ bản về lập trình như cú pháp, cấu trúc điều kiện, vòng lặp, hàm, mảng, con trỏ,... </a:t>
            </a:r>
          </a:p>
          <a:p>
            <a:pPr lvl="0"/>
            <a:r>
              <a:rPr lang="vi-VN" dirty="0">
                <a:latin typeface="Times New Roman" panose="02020603050405020304" pitchFamily="18" charset="0"/>
                <a:cs typeface="Times New Roman" panose="02020603050405020304" pitchFamily="18" charset="0"/>
              </a:rPr>
              <a:t>Ôn tập lại cách sử dụng các ngôn ngữ lập trình như C, C++</a:t>
            </a:r>
          </a:p>
          <a:p>
            <a:pPr lvl="0"/>
            <a:r>
              <a:rPr lang="vi-VN" dirty="0">
                <a:latin typeface="Times New Roman" panose="02020603050405020304" pitchFamily="18" charset="0"/>
                <a:cs typeface="Times New Roman" panose="02020603050405020304" pitchFamily="18" charset="0"/>
              </a:rPr>
              <a:t>Hiểu cách hoạt động của các vi điều khiển, các giao thức truyền thông, cách thiết kế hệ thống nhúng, các công cụ phát triển nhúng.</a:t>
            </a:r>
          </a:p>
          <a:p>
            <a:pPr lvl="0"/>
            <a:r>
              <a:rPr lang="vi-VN" dirty="0">
                <a:latin typeface="Times New Roman" panose="02020603050405020304" pitchFamily="18" charset="0"/>
                <a:cs typeface="Times New Roman" panose="02020603050405020304" pitchFamily="18" charset="0"/>
              </a:rPr>
              <a:t>Hiểu các giao thức truyền thông như UART, SPI, I2C, CAN, Ethernet,... Đây là các giao thức quan trọng trong việc truyền thông và giao tiếp giữa các thiết bị trong hệ thống nhúng.</a:t>
            </a:r>
          </a:p>
          <a:p>
            <a:pPr lvl="0"/>
            <a:r>
              <a:rPr lang="vi-VN" dirty="0">
                <a:latin typeface="Times New Roman" panose="02020603050405020304" pitchFamily="18" charset="0"/>
                <a:cs typeface="Times New Roman" panose="02020603050405020304" pitchFamily="18" charset="0"/>
              </a:rPr>
              <a:t>Nắm vững các công cụ phát triển như IDE, trình biên dịch, trình gỡ lỗi, các phần mềm mô phỏng...</a:t>
            </a:r>
          </a:p>
          <a:p>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hướng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khóa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tuyến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smtClean="0"/>
              <a:t>Sinh viên: Phan Quốc Bửu - 19524931</a:t>
            </a:r>
            <a:endParaRPr lang="en-US" dirty="0"/>
          </a:p>
        </p:txBody>
      </p:sp>
      <p:sp>
        <p:nvSpPr>
          <p:cNvPr id="10" name="Title 1"/>
          <p:cNvSpPr txBox="1">
            <a:spLocks/>
          </p:cNvSpPr>
          <p:nvPr/>
        </p:nvSpPr>
        <p:spPr>
          <a:xfrm>
            <a:off x="1190055" y="4157520"/>
            <a:ext cx="3189920" cy="36323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vi-VN" sz="3200" b="1" kern="1200" cap="all" baseline="0">
                <a:gradFill flip="none" rotWithShape="1">
                  <a:gsLst>
                    <a:gs pos="0">
                      <a:schemeClr val="accent3">
                        <a:lumMod val="0"/>
                        <a:lumOff val="100000"/>
                      </a:schemeClr>
                    </a:gs>
                    <a:gs pos="25000">
                      <a:schemeClr val="accent3">
                        <a:lumMod val="0"/>
                        <a:lumOff val="100000"/>
                      </a:schemeClr>
                    </a:gs>
                    <a:gs pos="100000">
                      <a:schemeClr val="accent3">
                        <a:lumMod val="100000"/>
                      </a:schemeClr>
                    </a:gs>
                  </a:gsLst>
                  <a:path path="circle">
                    <a:fillToRect l="100000" t="100000"/>
                  </a:path>
                  <a:tileRect r="-100000" b="-100000"/>
                </a:gradFill>
                <a:latin typeface="+mj-lt"/>
                <a:ea typeface="+mj-ea"/>
                <a:cs typeface="+mj-cs"/>
              </a:defRPr>
            </a:lvl1pPr>
          </a:lstStyle>
          <a:p>
            <a:endParaRPr lang="vi-VN" dirty="0"/>
          </a:p>
        </p:txBody>
      </p:sp>
      <p:pic>
        <p:nvPicPr>
          <p:cNvPr id="1026" name="Picture 2" descr="Bốn tính chất của hướng đối tượng trong Java | How Kte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338" y="573137"/>
            <a:ext cx="4114800" cy="5406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48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8)">
                                      <p:cBhvr>
                                        <p:cTn id="12" dur="1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heel(8)">
                                      <p:cBhvr>
                                        <p:cTn id="17" dur="1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heel(8)">
                                      <p:cBhvr>
                                        <p:cTn id="22" dur="1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heel(8)">
                                      <p:cBhvr>
                                        <p:cTn id="27" dur="10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heel(8)">
                                      <p:cBhvr>
                                        <p:cTn id="32" dur="10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heel(8)">
                                      <p:cBhvr>
                                        <p:cTn id="37"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764373"/>
            <a:ext cx="10820400" cy="1293028"/>
          </a:xfrm>
        </p:spPr>
        <p:txBody>
          <a:bodyPr>
            <a:noAutofit/>
          </a:bodyPr>
          <a:lstStyle/>
          <a:p>
            <a:r>
              <a:rPr lang="vi-VN" sz="3600" b="1" dirty="0">
                <a:solidFill>
                  <a:srgbClr val="FFC000"/>
                </a:solidFill>
              </a:rPr>
              <a:t> </a:t>
            </a:r>
            <a:r>
              <a:rPr lang="vi-VN" sz="3600" b="1" dirty="0" smtClean="0">
                <a:solidFill>
                  <a:srgbClr val="FFC000"/>
                </a:solidFill>
              </a:rPr>
              <a:t>3.3. </a:t>
            </a:r>
            <a:r>
              <a:rPr lang="vi-VN" sz="3600" b="1" dirty="0" smtClean="0">
                <a:solidFill>
                  <a:srgbClr val="FFC000"/>
                </a:solidFill>
              </a:rPr>
              <a:t>Làm </a:t>
            </a:r>
            <a:r>
              <a:rPr lang="vi-VN" sz="3600" b="1" dirty="0">
                <a:solidFill>
                  <a:srgbClr val="FFC000"/>
                </a:solidFill>
              </a:rPr>
              <a:t>quen với Ubuntu và lập trình game trên bo mạch nhúng </a:t>
            </a:r>
          </a:p>
        </p:txBody>
      </p:sp>
      <p:sp>
        <p:nvSpPr>
          <p:cNvPr id="6" name="Content Placeholder 5">
            <a:extLst>
              <a:ext uri="{FF2B5EF4-FFF2-40B4-BE49-F238E27FC236}">
                <a16:creationId xmlns:a16="http://schemas.microsoft.com/office/drawing/2014/main" id="{F418F768-87D8-D3F6-321F-752B3B67018E}"/>
              </a:ext>
            </a:extLst>
          </p:cNvPr>
          <p:cNvSpPr>
            <a:spLocks noGrp="1"/>
          </p:cNvSpPr>
          <p:nvPr>
            <p:ph sz="half" idx="1"/>
          </p:nvPr>
        </p:nvSpPr>
        <p:spPr>
          <a:prstGeom prst="hexagon">
            <a:avLst>
              <a:gd name="adj" fmla="val 0"/>
              <a:gd name="vf" fmla="val 115470"/>
            </a:avLst>
          </a:prstGeom>
          <a:blipFill>
            <a:blip r:embed="rId2">
              <a:alphaModFix/>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endParaRPr lang="vi-VN" dirty="0"/>
          </a:p>
        </p:txBody>
      </p:sp>
      <p:pic>
        <p:nvPicPr>
          <p:cNvPr id="7" name="Content Placeholder 6" descr="AK Embedded Base Kit - STM32L151 - Getting started"/>
          <p:cNvPicPr>
            <a:picLocks noGrp="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172200" y="2250281"/>
            <a:ext cx="5334000" cy="3911600"/>
          </a:xfrm>
          <a:prstGeom prst="rect">
            <a:avLst/>
          </a:prstGeom>
          <a:ln w="88900" cap="sq" cmpd="thickThin">
            <a:solidFill>
              <a:srgbClr val="000000"/>
            </a:solidFill>
            <a:prstDash val="solid"/>
            <a:miter lim="800000"/>
          </a:ln>
          <a:effectLst>
            <a:innerShdw blurRad="76200">
              <a:srgbClr val="000000"/>
            </a:innerShdw>
          </a:effectLst>
        </p:spPr>
      </p:pic>
      <p:sp>
        <p:nvSpPr>
          <p:cNvPr id="5" name="Footer Placeholder 4"/>
          <p:cNvSpPr>
            <a:spLocks noGrp="1"/>
          </p:cNvSpPr>
          <p:nvPr>
            <p:ph type="ftr" sz="quarter" idx="11"/>
          </p:nvPr>
        </p:nvSpPr>
        <p:spPr/>
        <p:txBody>
          <a:bodyPr/>
          <a:lstStyle/>
          <a:p>
            <a:r>
              <a:rPr lang="en-US" smtClean="0"/>
              <a:t>Sinh viên: Phan Quốc Bửu - 19524931</a:t>
            </a:r>
            <a:endParaRPr lang="en-US" dirty="0"/>
          </a:p>
        </p:txBody>
      </p:sp>
    </p:spTree>
    <p:extLst>
      <p:ext uri="{BB962C8B-B14F-4D97-AF65-F5344CB8AC3E}">
        <p14:creationId xmlns:p14="http://schemas.microsoft.com/office/powerpoint/2010/main" val="153998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circle(in)">
                                      <p:cBhvr>
                                        <p:cTn id="7" dur="2000"/>
                                        <p:tgtEl>
                                          <p:spTgt spid="6">
                                            <p:bg/>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nodePh="1">
                                  <p:stCondLst>
                                    <p:cond delay="0"/>
                                  </p:stCondLst>
                                  <p:endCondLst>
                                    <p:cond evt="begin" delay="0">
                                      <p:tn val="10"/>
                                    </p:cond>
                                  </p:end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ircle(in)">
                                      <p:cBhvr>
                                        <p:cTn id="12" dur="20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78" y="254644"/>
            <a:ext cx="5308600" cy="663570"/>
          </a:xfrm>
        </p:spPr>
        <p:txBody>
          <a:bodyPr>
            <a:normAutofit/>
          </a:bodyPr>
          <a:lstStyle/>
          <a:p>
            <a:pPr algn="ctr"/>
            <a:r>
              <a:rPr lang="vi-VN" sz="2400" dirty="0" smtClean="0">
                <a:solidFill>
                  <a:schemeClr val="accent6">
                    <a:lumMod val="60000"/>
                    <a:lumOff val="40000"/>
                  </a:schemeClr>
                </a:solidFill>
              </a:rPr>
              <a:t>Làm quen với Ubuntu </a:t>
            </a:r>
            <a:endParaRPr lang="vi-VN" sz="2400" dirty="0">
              <a:solidFill>
                <a:schemeClr val="accent6">
                  <a:lumMod val="60000"/>
                  <a:lumOff val="40000"/>
                </a:schemeClr>
              </a:solidFill>
            </a:endParaRPr>
          </a:p>
        </p:txBody>
      </p:sp>
      <p:sp>
        <p:nvSpPr>
          <p:cNvPr id="4" name="Content Placeholder 3"/>
          <p:cNvSpPr>
            <a:spLocks noGrp="1"/>
          </p:cNvSpPr>
          <p:nvPr>
            <p:ph sz="half" idx="2"/>
          </p:nvPr>
        </p:nvSpPr>
        <p:spPr>
          <a:xfrm>
            <a:off x="6057900" y="1122914"/>
            <a:ext cx="5997575" cy="5028230"/>
          </a:xfrm>
        </p:spPr>
        <p:txBody>
          <a:bodyPr>
            <a:noAutofit/>
          </a:bodyPr>
          <a:lstStyle/>
          <a:p>
            <a:pPr lvl="0">
              <a:lnSpc>
                <a:spcPct val="100000"/>
              </a:lnSpc>
            </a:pPr>
            <a:r>
              <a:rPr lang="vi-VN" sz="1600" dirty="0">
                <a:latin typeface="Times New Roman" panose="02020603050405020304" pitchFamily="18" charset="0"/>
                <a:cs typeface="Times New Roman" panose="02020603050405020304" pitchFamily="18" charset="0"/>
              </a:rPr>
              <a:t>Tìm hiểu các lệnh cơ bản của Terminal: Tìm hiểu các lệnh cơ bản như ls, cd, mkdir, cp, mv, rm, ... để quản lý file và thư mục trong Terminal.</a:t>
            </a:r>
          </a:p>
          <a:p>
            <a:pPr lvl="0">
              <a:lnSpc>
                <a:spcPct val="100000"/>
              </a:lnSpc>
            </a:pPr>
            <a:r>
              <a:rPr lang="vi-VN" sz="1600" dirty="0">
                <a:latin typeface="Times New Roman" panose="02020603050405020304" pitchFamily="18" charset="0"/>
                <a:cs typeface="Times New Roman" panose="02020603050405020304" pitchFamily="18" charset="0"/>
              </a:rPr>
              <a:t>Cấu hình tài khoản người dùng: Thay đổi thông tin cá nhân, mật khẩu, avatar, ...</a:t>
            </a:r>
          </a:p>
          <a:p>
            <a:pPr lvl="0">
              <a:lnSpc>
                <a:spcPct val="100000"/>
              </a:lnSpc>
            </a:pPr>
            <a:r>
              <a:rPr lang="vi-VN" sz="1600" dirty="0">
                <a:latin typeface="Times New Roman" panose="02020603050405020304" pitchFamily="18" charset="0"/>
                <a:cs typeface="Times New Roman" panose="02020603050405020304" pitchFamily="18" charset="0"/>
              </a:rPr>
              <a:t>Tìm hiểu về giao diện Unity: Tìm hiểu các tính năng của giao diện Unity như thanh dock, các kích hoạt phím tắt, cách tạo và sắp xếp các cửa sổ ứng dụng,...</a:t>
            </a:r>
          </a:p>
          <a:p>
            <a:pPr lvl="0">
              <a:lnSpc>
                <a:spcPct val="100000"/>
              </a:lnSpc>
            </a:pPr>
            <a:r>
              <a:rPr lang="vi-VN" sz="1600" dirty="0">
                <a:latin typeface="Times New Roman" panose="02020603050405020304" pitchFamily="18" charset="0"/>
                <a:cs typeface="Times New Roman" panose="02020603050405020304" pitchFamily="18" charset="0"/>
              </a:rPr>
              <a:t>Tìm hiểu về hệ thống tệp và phân vùng: Tìm hiểu cách phân vùng ổ đĩa, tạo thư mục, sao chép, di chuyển, xóa các tệp tin và thư mục, ...</a:t>
            </a:r>
          </a:p>
          <a:p>
            <a:pPr lvl="0">
              <a:lnSpc>
                <a:spcPct val="100000"/>
              </a:lnSpc>
            </a:pPr>
            <a:r>
              <a:rPr lang="vi-VN" sz="1600" dirty="0">
                <a:latin typeface="Times New Roman" panose="02020603050405020304" pitchFamily="18" charset="0"/>
                <a:cs typeface="Times New Roman" panose="02020603050405020304" pitchFamily="18" charset="0"/>
              </a:rPr>
              <a:t>Tìm hiểu về phần mềm quản lý gói: Tìm hiểu cách sử dụng phần mềm quản lý gói apt để cài đặt và cập nhật các ứng dụng trên Ubuntu.</a:t>
            </a:r>
          </a:p>
          <a:p>
            <a:pPr lvl="0">
              <a:lnSpc>
                <a:spcPct val="100000"/>
              </a:lnSpc>
            </a:pPr>
            <a:r>
              <a:rPr lang="vi-VN" sz="1600" dirty="0">
                <a:latin typeface="Times New Roman" panose="02020603050405020304" pitchFamily="18" charset="0"/>
                <a:cs typeface="Times New Roman" panose="02020603050405020304" pitchFamily="18" charset="0"/>
              </a:rPr>
              <a:t>Tìm hiểu về dòng lệnh: Tìm hiểu cách sử dụng dòng lệnh để thực hiện các tác vụ như tạo file, chỉnh sửa file, thực thi file, ...</a:t>
            </a:r>
          </a:p>
          <a:p>
            <a:pPr>
              <a:lnSpc>
                <a:spcPct val="100000"/>
              </a:lnSpc>
            </a:pPr>
            <a:r>
              <a:rPr lang="en-US" sz="1600" dirty="0" err="1">
                <a:latin typeface="Times New Roman" panose="02020603050405020304" pitchFamily="18" charset="0"/>
                <a:cs typeface="Times New Roman" panose="02020603050405020304" pitchFamily="18" charset="0"/>
              </a:rPr>
              <a:t>Tìm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dịch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vụ</a:t>
            </a:r>
            <a:r>
              <a:rPr lang="en-US" sz="1600" dirty="0">
                <a:latin typeface="Times New Roman" panose="02020603050405020304" pitchFamily="18" charset="0"/>
                <a:cs typeface="Times New Roman" panose="02020603050405020304" pitchFamily="18" charset="0"/>
              </a:rPr>
              <a:t> SSH: </a:t>
            </a:r>
            <a:r>
              <a:rPr lang="en-US" sz="1600" dirty="0" err="1">
                <a:latin typeface="Times New Roman" panose="02020603050405020304" pitchFamily="18" charset="0"/>
                <a:cs typeface="Times New Roman" panose="02020603050405020304" pitchFamily="18" charset="0"/>
              </a:rPr>
              <a:t>Cài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đặt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cấu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dịch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vụ</a:t>
            </a:r>
            <a:r>
              <a:rPr lang="en-US" sz="1600" dirty="0">
                <a:latin typeface="Times New Roman" panose="02020603050405020304" pitchFamily="18" charset="0"/>
                <a:cs typeface="Times New Roman" panose="02020603050405020304" pitchFamily="18" charset="0"/>
              </a:rPr>
              <a:t> SSH </a:t>
            </a:r>
            <a:r>
              <a:rPr lang="en-US" sz="1600" dirty="0" err="1">
                <a:latin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truy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cập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từ</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vào</a:t>
            </a:r>
            <a:r>
              <a:rPr lang="en-US" sz="1600" dirty="0">
                <a:latin typeface="Times New Roman" panose="02020603050405020304" pitchFamily="18" charset="0"/>
                <a:cs typeface="Times New Roman" panose="02020603050405020304" pitchFamily="18" charset="0"/>
              </a:rPr>
              <a:t> Ubuntu</a:t>
            </a:r>
            <a:endParaRPr lang="vi-VN" sz="1600" dirty="0">
              <a:latin typeface="Times New Roman" panose="02020603050405020304" pitchFamily="18" charset="0"/>
              <a:cs typeface="Times New Roman" panose="02020603050405020304" pitchFamily="18" charset="0"/>
            </a:endParaRPr>
          </a:p>
        </p:txBody>
      </p:sp>
      <p:sp>
        <p:nvSpPr>
          <p:cNvPr id="7" name="Footer Placeholder 6"/>
          <p:cNvSpPr>
            <a:spLocks noGrp="1"/>
          </p:cNvSpPr>
          <p:nvPr>
            <p:ph type="ftr" sz="quarter" idx="11"/>
          </p:nvPr>
        </p:nvSpPr>
        <p:spPr/>
        <p:txBody>
          <a:bodyPr/>
          <a:lstStyle/>
          <a:p>
            <a:r>
              <a:rPr lang="en-US" dirty="0" err="1" smtClean="0"/>
              <a:t>Sinh</a:t>
            </a:r>
            <a:r>
              <a:rPr lang="en-US" dirty="0" smtClean="0"/>
              <a:t> </a:t>
            </a:r>
            <a:r>
              <a:rPr lang="en-US" dirty="0" err="1" smtClean="0"/>
              <a:t>viên</a:t>
            </a:r>
            <a:r>
              <a:rPr lang="en-US" dirty="0" smtClean="0"/>
              <a:t>: Phan </a:t>
            </a:r>
            <a:r>
              <a:rPr lang="en-US" dirty="0" err="1" smtClean="0"/>
              <a:t>Quốc</a:t>
            </a:r>
            <a:r>
              <a:rPr lang="en-US" dirty="0" smtClean="0"/>
              <a:t> </a:t>
            </a:r>
            <a:r>
              <a:rPr lang="en-US" dirty="0" err="1" smtClean="0"/>
              <a:t>Bửu</a:t>
            </a:r>
            <a:r>
              <a:rPr lang="en-US" dirty="0" smtClean="0"/>
              <a:t> - 19524931</a:t>
            </a:r>
            <a:endParaRPr lang="en-US" dirty="0"/>
          </a:p>
        </p:txBody>
      </p:sp>
      <p:sp>
        <p:nvSpPr>
          <p:cNvPr id="12" name="AutoShape 8" descr="Linux Logo and symbol, meaning, history, PNG, bran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3" name="Picture 12"/>
          <p:cNvPicPr>
            <a:picLocks noChangeAspect="1"/>
          </p:cNvPicPr>
          <p:nvPr/>
        </p:nvPicPr>
        <p:blipFill>
          <a:blip r:embed="rId2"/>
          <a:stretch>
            <a:fillRect/>
          </a:stretch>
        </p:blipFill>
        <p:spPr>
          <a:xfrm>
            <a:off x="1862570" y="1262062"/>
            <a:ext cx="2876550" cy="1590675"/>
          </a:xfrm>
          <a:prstGeom prst="rect">
            <a:avLst/>
          </a:prstGeom>
        </p:spPr>
      </p:pic>
      <p:pic>
        <p:nvPicPr>
          <p:cNvPr id="14" name="Picture 13"/>
          <p:cNvPicPr>
            <a:picLocks noChangeAspect="1"/>
          </p:cNvPicPr>
          <p:nvPr/>
        </p:nvPicPr>
        <p:blipFill>
          <a:blip r:embed="rId3"/>
          <a:stretch>
            <a:fillRect/>
          </a:stretch>
        </p:blipFill>
        <p:spPr>
          <a:xfrm>
            <a:off x="460375" y="2956868"/>
            <a:ext cx="5360984" cy="1413155"/>
          </a:xfrm>
          <a:prstGeom prst="rect">
            <a:avLst/>
          </a:prstGeom>
        </p:spPr>
      </p:pic>
      <p:pic>
        <p:nvPicPr>
          <p:cNvPr id="1034" name="Picture 10" descr="File:GNU Compiler Collection logo.svg - Wikimedia Comm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4980" y="4182445"/>
            <a:ext cx="1668780" cy="19686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5"/>
          <a:stretch>
            <a:fillRect/>
          </a:stretch>
        </p:blipFill>
        <p:spPr>
          <a:xfrm>
            <a:off x="3650301" y="4303294"/>
            <a:ext cx="2466975" cy="1847850"/>
          </a:xfrm>
          <a:prstGeom prst="rect">
            <a:avLst/>
          </a:prstGeom>
        </p:spPr>
      </p:pic>
    </p:spTree>
    <p:extLst>
      <p:ext uri="{BB962C8B-B14F-4D97-AF65-F5344CB8AC3E}">
        <p14:creationId xmlns:p14="http://schemas.microsoft.com/office/powerpoint/2010/main" val="20066336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1"/>
          </p:nvPr>
        </p:nvSpPr>
        <p:spPr/>
        <p:txBody>
          <a:bodyPr/>
          <a:lstStyle/>
          <a:p>
            <a:r>
              <a:rPr lang="en-US" smtClean="0"/>
              <a:t>Sinh viên: Phan Quốc Bửu - 19524931</a:t>
            </a:r>
            <a:endParaRPr lang="en-US" dirty="0"/>
          </a:p>
        </p:txBody>
      </p:sp>
      <p:sp>
        <p:nvSpPr>
          <p:cNvPr id="10" name="Rectangle 9"/>
          <p:cNvSpPr/>
          <p:nvPr/>
        </p:nvSpPr>
        <p:spPr>
          <a:xfrm>
            <a:off x="2170762" y="955655"/>
            <a:ext cx="7848623"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AK Embedded Base Kit</a:t>
            </a:r>
            <a:endParaRPr lang="en-US" sz="5400" b="1" cap="none" spc="0" dirty="0">
              <a:ln w="22225">
                <a:solidFill>
                  <a:schemeClr val="accent2"/>
                </a:solidFill>
                <a:prstDash val="solid"/>
              </a:ln>
              <a:solidFill>
                <a:schemeClr val="accent2">
                  <a:lumMod val="40000"/>
                  <a:lumOff val="60000"/>
                </a:schemeClr>
              </a:solidFill>
              <a:effectLst/>
            </a:endParaRPr>
          </a:p>
        </p:txBody>
      </p:sp>
      <p:graphicFrame>
        <p:nvGraphicFramePr>
          <p:cNvPr id="12" name="Diagram 11"/>
          <p:cNvGraphicFramePr/>
          <p:nvPr>
            <p:extLst>
              <p:ext uri="{D42A27DB-BD31-4B8C-83A1-F6EECF244321}">
                <p14:modId xmlns:p14="http://schemas.microsoft.com/office/powerpoint/2010/main" val="3694112674"/>
              </p:ext>
            </p:extLst>
          </p:nvPr>
        </p:nvGraphicFramePr>
        <p:xfrm>
          <a:off x="1010920" y="1119740"/>
          <a:ext cx="990092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88378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85800" y="1676167"/>
            <a:ext cx="4114800" cy="4542518"/>
          </a:xfrm>
        </p:spPr>
        <p:txBody>
          <a:bodyPr/>
          <a:lstStyle/>
          <a:p>
            <a:r>
              <a:rPr lang="vi-VN" dirty="0"/>
              <a:t>Các công cụ và trang wed dùng để làm game:</a:t>
            </a:r>
          </a:p>
          <a:p>
            <a:pPr marL="285750" lvl="0" indent="-285750">
              <a:buFont typeface="Wingdings" panose="05000000000000000000" pitchFamily="2" charset="2"/>
              <a:buChar char="v"/>
            </a:pPr>
            <a:r>
              <a:rPr lang="vi-VN" dirty="0"/>
              <a:t>Công cụ thiết kế và vẽ các chi tiết game: </a:t>
            </a:r>
            <a:r>
              <a:rPr lang="vi-VN" dirty="0">
                <a:hlinkClick r:id="rId3"/>
              </a:rPr>
              <a:t>Photopea | Online Photo Editor</a:t>
            </a:r>
            <a:endParaRPr lang="vi-VN" dirty="0"/>
          </a:p>
          <a:p>
            <a:pPr marL="285750" lvl="0" indent="-285750">
              <a:buFont typeface="Wingdings" panose="05000000000000000000" pitchFamily="2" charset="2"/>
              <a:buChar char="v"/>
            </a:pPr>
            <a:r>
              <a:rPr lang="vi-VN" dirty="0"/>
              <a:t>Công cụ chuyển các chi tiết và thiết kế sang dạng bitmap: </a:t>
            </a:r>
            <a:r>
              <a:rPr lang="vi-VN" dirty="0">
                <a:hlinkClick r:id="rId4"/>
              </a:rPr>
              <a:t>image2cpp (javl.github.io)</a:t>
            </a:r>
            <a:endParaRPr lang="vi-VN" dirty="0"/>
          </a:p>
          <a:p>
            <a:pPr marL="285750" lvl="0" indent="-285750">
              <a:buFont typeface="Wingdings" panose="05000000000000000000" pitchFamily="2" charset="2"/>
              <a:buChar char="v"/>
            </a:pPr>
            <a:r>
              <a:rPr lang="vi-VN" dirty="0"/>
              <a:t>Công cụ thiết kế âm thanh cho game: </a:t>
            </a:r>
            <a:r>
              <a:rPr lang="vi-VN" dirty="0">
                <a:hlinkClick r:id="rId5"/>
              </a:rPr>
              <a:t>Arduino Music From Sheet Music : 5 Steps - Instructables</a:t>
            </a:r>
            <a:endParaRPr lang="vi-VN" dirty="0"/>
          </a:p>
          <a:p>
            <a:pPr marL="285750" lvl="0" indent="-285750">
              <a:buFont typeface="Wingdings" panose="05000000000000000000" pitchFamily="2" charset="2"/>
              <a:buChar char="v"/>
            </a:pPr>
            <a:r>
              <a:rPr lang="vi-VN" dirty="0"/>
              <a:t>Trình soạn thảo: Visual Studio Code.</a:t>
            </a:r>
          </a:p>
          <a:p>
            <a:pPr marL="285750" lvl="0" indent="-285750">
              <a:buFont typeface="Wingdings" panose="05000000000000000000" pitchFamily="2" charset="2"/>
              <a:buChar char="v"/>
            </a:pPr>
            <a:r>
              <a:rPr lang="vi-VN" dirty="0"/>
              <a:t>Phần cứng: AK Embedded Base Kit – STM32L151</a:t>
            </a:r>
          </a:p>
          <a:p>
            <a:pPr marL="285750" indent="-285750">
              <a:buFont typeface="Wingdings" panose="05000000000000000000" pitchFamily="2" charset="2"/>
              <a:buChar char="v"/>
            </a:pPr>
            <a:r>
              <a:rPr lang="vi-VN" dirty="0"/>
              <a:t>Lưu trữ: Github </a:t>
            </a:r>
            <a:r>
              <a:rPr lang="vi-VN" dirty="0">
                <a:solidFill>
                  <a:schemeClr val="accent6"/>
                </a:solidFill>
              </a:rPr>
              <a:t>(https://github.com/QuocBuu/Archery_game-ak_base_kit-.git)</a:t>
            </a:r>
          </a:p>
        </p:txBody>
      </p:sp>
      <p:sp>
        <p:nvSpPr>
          <p:cNvPr id="5" name="Footer Placeholder 4"/>
          <p:cNvSpPr>
            <a:spLocks noGrp="1"/>
          </p:cNvSpPr>
          <p:nvPr>
            <p:ph type="ftr" sz="quarter" idx="11"/>
          </p:nvPr>
        </p:nvSpPr>
        <p:spPr/>
        <p:txBody>
          <a:bodyPr/>
          <a:lstStyle/>
          <a:p>
            <a:r>
              <a:rPr lang="en-US" smtClean="0"/>
              <a:t>Sinh viên: Phan Quốc Bửu - 19524931</a:t>
            </a:r>
            <a:endParaRPr lang="en-US" dirty="0"/>
          </a:p>
        </p:txBody>
      </p:sp>
      <p:graphicFrame>
        <p:nvGraphicFramePr>
          <p:cNvPr id="11" name="Diagram 10"/>
          <p:cNvGraphicFramePr/>
          <p:nvPr>
            <p:extLst>
              <p:ext uri="{D42A27DB-BD31-4B8C-83A1-F6EECF244321}">
                <p14:modId xmlns:p14="http://schemas.microsoft.com/office/powerpoint/2010/main" val="2297995318"/>
              </p:ext>
            </p:extLst>
          </p:nvPr>
        </p:nvGraphicFramePr>
        <p:xfrm>
          <a:off x="4186890" y="78973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p:cNvPicPr/>
          <p:nvPr/>
        </p:nvPicPr>
        <p:blipFill>
          <a:blip r:embed="rId11"/>
          <a:stretch>
            <a:fillRect/>
          </a:stretch>
        </p:blipFill>
        <p:spPr>
          <a:xfrm>
            <a:off x="4815012" y="1297568"/>
            <a:ext cx="6973356" cy="4403001"/>
          </a:xfrm>
          <a:prstGeom prst="rect">
            <a:avLst/>
          </a:prstGeom>
          <a:ln w="88900" cap="sq" cmpd="thickThin">
            <a:solidFill>
              <a:srgbClr val="000000"/>
            </a:solidFill>
            <a:prstDash val="solid"/>
            <a:miter lim="800000"/>
          </a:ln>
          <a:effectLst>
            <a:innerShdw blurRad="76200">
              <a:srgbClr val="000000"/>
            </a:innerShdw>
          </a:effectLst>
        </p:spPr>
      </p:pic>
      <p:sp>
        <p:nvSpPr>
          <p:cNvPr id="3" name="Rectangle 2"/>
          <p:cNvSpPr/>
          <p:nvPr/>
        </p:nvSpPr>
        <p:spPr>
          <a:xfrm>
            <a:off x="1320178" y="335766"/>
            <a:ext cx="9780241"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dirty="0" err="1">
                <a:ln/>
                <a:solidFill>
                  <a:schemeClr val="accent3"/>
                </a:solidFill>
              </a:rPr>
              <a:t>Làm</a:t>
            </a:r>
            <a:r>
              <a:rPr lang="en-US" sz="4000" b="1" dirty="0">
                <a:ln/>
                <a:solidFill>
                  <a:schemeClr val="accent3"/>
                </a:solidFill>
              </a:rPr>
              <a:t> game </a:t>
            </a:r>
            <a:r>
              <a:rPr lang="en-US" sz="4000" b="1" dirty="0" err="1">
                <a:ln/>
                <a:solidFill>
                  <a:schemeClr val="accent3"/>
                </a:solidFill>
              </a:rPr>
              <a:t>trên</a:t>
            </a:r>
            <a:r>
              <a:rPr lang="en-US" sz="4000" b="1" dirty="0">
                <a:ln/>
                <a:solidFill>
                  <a:schemeClr val="accent3"/>
                </a:solidFill>
              </a:rPr>
              <a:t> AK Embedded Base Kit</a:t>
            </a:r>
            <a:endParaRPr lang="en-US" sz="4000" b="1" cap="none" spc="0" dirty="0">
              <a:ln/>
              <a:solidFill>
                <a:schemeClr val="accent3"/>
              </a:solidFill>
              <a:effectLst/>
            </a:endParaRPr>
          </a:p>
        </p:txBody>
      </p:sp>
      <p:sp>
        <p:nvSpPr>
          <p:cNvPr id="6" name="Title 5"/>
          <p:cNvSpPr>
            <a:spLocks noGrp="1"/>
          </p:cNvSpPr>
          <p:nvPr>
            <p:ph type="title"/>
          </p:nvPr>
        </p:nvSpPr>
        <p:spPr/>
        <p:txBody>
          <a:bodyPr/>
          <a:lstStyle/>
          <a:p>
            <a:endParaRPr lang="vi-VN"/>
          </a:p>
        </p:txBody>
      </p:sp>
    </p:spTree>
    <p:extLst>
      <p:ext uri="{BB962C8B-B14F-4D97-AF65-F5344CB8AC3E}">
        <p14:creationId xmlns:p14="http://schemas.microsoft.com/office/powerpoint/2010/main" val="366967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 calcmode="lin" valueType="num">
                                      <p:cBhvr additive="base">
                                        <p:cTn id="30"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 calcmode="lin" valueType="num">
                                      <p:cBhvr additive="base">
                                        <p:cTn id="3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 calcmode="lin" valueType="num">
                                      <p:cBhvr additive="base">
                                        <p:cTn id="42"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
                                            <p:txEl>
                                              <p:pRg st="6" end="6"/>
                                            </p:txEl>
                                          </p:spTgt>
                                        </p:tgtEl>
                                        <p:attrNameLst>
                                          <p:attrName>style.visibility</p:attrName>
                                        </p:attrNameLst>
                                      </p:cBhvr>
                                      <p:to>
                                        <p:strVal val="visible"/>
                                      </p:to>
                                    </p:set>
                                    <p:anim calcmode="lin" valueType="num">
                                      <p:cBhvr additive="base">
                                        <p:cTn id="48"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heel(1)">
                                      <p:cBhvr>
                                        <p:cTn id="5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11"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68461"/>
            <a:ext cx="10591791" cy="1295400"/>
          </a:xfrm>
        </p:spPr>
        <p:txBody>
          <a:bodyPr>
            <a:noAutofit/>
          </a:bodyPr>
          <a:lstStyle/>
          <a:p>
            <a:r>
              <a:rPr lang="en-US" sz="3200" dirty="0"/>
              <a:t>hoạt động nhóm tại Phòng Thử nghiệm IoT</a:t>
            </a:r>
            <a:endParaRPr lang="vi-VN" sz="3200" dirty="0"/>
          </a:p>
        </p:txBody>
      </p:sp>
      <p:sp>
        <p:nvSpPr>
          <p:cNvPr id="7" name="Footer Placeholder 6"/>
          <p:cNvSpPr>
            <a:spLocks noGrp="1"/>
          </p:cNvSpPr>
          <p:nvPr>
            <p:ph type="ftr" sz="quarter" idx="11"/>
          </p:nvPr>
        </p:nvSpPr>
        <p:spPr/>
        <p:txBody>
          <a:bodyPr/>
          <a:lstStyle/>
          <a:p>
            <a:r>
              <a:rPr lang="en-US" smtClean="0"/>
              <a:t>Sinh viên: Phan Quốc Bửu - 19524931</a:t>
            </a:r>
            <a:endParaRPr lang="en-US" dirty="0"/>
          </a:p>
        </p:txBody>
      </p:sp>
      <p:graphicFrame>
        <p:nvGraphicFramePr>
          <p:cNvPr id="4" name="Diagram 3"/>
          <p:cNvGraphicFramePr/>
          <p:nvPr>
            <p:extLst>
              <p:ext uri="{D42A27DB-BD31-4B8C-83A1-F6EECF244321}">
                <p14:modId xmlns:p14="http://schemas.microsoft.com/office/powerpoint/2010/main" val="814602751"/>
              </p:ext>
            </p:extLst>
          </p:nvPr>
        </p:nvGraphicFramePr>
        <p:xfrm>
          <a:off x="936254" y="1439333"/>
          <a:ext cx="10341337" cy="5281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94616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8561"/>
            <a:ext cx="10744200" cy="992528"/>
          </a:xfrm>
        </p:spPr>
        <p:txBody>
          <a:bodyPr>
            <a:normAutofit/>
          </a:bodyPr>
          <a:lstStyle/>
          <a:p>
            <a:r>
              <a:rPr lang="en-US" sz="4000" b="1" dirty="0" smtClean="0">
                <a:solidFill>
                  <a:schemeClr val="accent6">
                    <a:lumMod val="60000"/>
                    <a:lumOff val="40000"/>
                  </a:schemeClr>
                </a:solidFill>
              </a:rPr>
              <a:t>V. </a:t>
            </a:r>
            <a:r>
              <a:rPr lang="vi-VN" sz="4000" b="1" dirty="0" smtClean="0">
                <a:solidFill>
                  <a:schemeClr val="accent6">
                    <a:lumMod val="60000"/>
                    <a:lumOff val="40000"/>
                  </a:schemeClr>
                </a:solidFill>
              </a:rPr>
              <a:t>Nhận xét và đánh giá</a:t>
            </a:r>
            <a:endParaRPr lang="vi-VN" sz="4000" b="1" dirty="0">
              <a:solidFill>
                <a:schemeClr val="accent6">
                  <a:lumMod val="60000"/>
                  <a:lumOff val="40000"/>
                </a:schemeClr>
              </a:solidFill>
            </a:endParaRPr>
          </a:p>
        </p:txBody>
      </p:sp>
      <p:sp>
        <p:nvSpPr>
          <p:cNvPr id="3" name="Text Placeholder 2"/>
          <p:cNvSpPr>
            <a:spLocks noGrp="1"/>
          </p:cNvSpPr>
          <p:nvPr>
            <p:ph type="body" idx="1"/>
          </p:nvPr>
        </p:nvSpPr>
        <p:spPr>
          <a:xfrm>
            <a:off x="801691" y="1331089"/>
            <a:ext cx="5079991" cy="530732"/>
          </a:xfrm>
        </p:spPr>
        <p:txBody>
          <a:bodyPr/>
          <a:lstStyle/>
          <a:p>
            <a:pPr algn="ctr"/>
            <a:r>
              <a:rPr lang="vi-VN" dirty="0" smtClean="0"/>
              <a:t>Nhận xét</a:t>
            </a:r>
            <a:endParaRPr lang="vi-VN" dirty="0"/>
          </a:p>
        </p:txBody>
      </p:sp>
      <p:sp>
        <p:nvSpPr>
          <p:cNvPr id="4" name="Content Placeholder 3"/>
          <p:cNvSpPr>
            <a:spLocks noGrp="1"/>
          </p:cNvSpPr>
          <p:nvPr>
            <p:ph sz="half" idx="2"/>
          </p:nvPr>
        </p:nvSpPr>
        <p:spPr>
          <a:xfrm>
            <a:off x="685800" y="1941862"/>
            <a:ext cx="5311775" cy="4329869"/>
          </a:xfrm>
        </p:spPr>
        <p:txBody>
          <a:bodyPr>
            <a:normAutofit fontScale="92500" lnSpcReduction="10000"/>
          </a:bodyPr>
          <a:lstStyle/>
          <a:p>
            <a:pPr lvl="0">
              <a:lnSpc>
                <a:spcPct val="120000"/>
              </a:lnSpc>
            </a:pPr>
            <a:r>
              <a:rPr lang="vi-VN" dirty="0">
                <a:latin typeface="+mj-lt"/>
              </a:rPr>
              <a:t>Lý thuyết: Lý thuyết cung cấp cho chúng ta kiến thức cơ bản và nền tảng để hiểu và áp dụng vào thực tế. Lý thuyết giúp chúng ta xác định các vấn đề cơ bản và giải pháp để giải quyết chúng, giúp tiết kiệm thời gian và tăng hiệu quả công việc.</a:t>
            </a:r>
          </a:p>
          <a:p>
            <a:pPr>
              <a:lnSpc>
                <a:spcPct val="120000"/>
              </a:lnSpc>
            </a:pP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hiểu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rõ</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mềm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nhóm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đề</a:t>
            </a:r>
            <a:r>
              <a:rPr lang="en-US" dirty="0" smtClean="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3"/>
          </p:nvPr>
        </p:nvSpPr>
        <p:spPr>
          <a:xfrm>
            <a:off x="5997573" y="1331089"/>
            <a:ext cx="5105400" cy="614846"/>
          </a:xfrm>
        </p:spPr>
        <p:txBody>
          <a:bodyPr/>
          <a:lstStyle/>
          <a:p>
            <a:pPr algn="ctr"/>
            <a:r>
              <a:rPr lang="vi-VN" dirty="0" smtClean="0"/>
              <a:t>Đánh giá</a:t>
            </a:r>
            <a:endParaRPr lang="vi-VN" dirty="0"/>
          </a:p>
        </p:txBody>
      </p:sp>
      <p:sp>
        <p:nvSpPr>
          <p:cNvPr id="6" name="Content Placeholder 5"/>
          <p:cNvSpPr>
            <a:spLocks noGrp="1"/>
          </p:cNvSpPr>
          <p:nvPr>
            <p:ph sz="quarter" idx="4"/>
          </p:nvPr>
        </p:nvSpPr>
        <p:spPr>
          <a:xfrm>
            <a:off x="5997573" y="1941861"/>
            <a:ext cx="5334000" cy="4329870"/>
          </a:xfrm>
        </p:spPr>
        <p:txBody>
          <a:bodyPr>
            <a:noAutofit/>
          </a:bodyPr>
          <a:lstStyle/>
          <a:p>
            <a:pPr>
              <a:lnSpc>
                <a:spcPct val="110000"/>
              </a:lnSpc>
            </a:pPr>
            <a:r>
              <a:rPr lang="vi-VN" sz="2000" dirty="0">
                <a:latin typeface="+mj-lt"/>
              </a:rPr>
              <a:t>Khả năng và kiến thức còn hạn chế nhưng cơ bản đã hoàn thành tốt công việc được giao trong quá trình thực tập, nắm rõ công việc. Vận dụng những kiến thức đã học vào công việc và học thêm được nhiều kiến thức hay trong công việc.</a:t>
            </a:r>
          </a:p>
          <a:p>
            <a:pPr>
              <a:lnSpc>
                <a:spcPct val="110000"/>
              </a:lnSpc>
            </a:pPr>
            <a:r>
              <a:rPr lang="vi-VN" sz="2000" dirty="0">
                <a:latin typeface="+mj-lt"/>
              </a:rPr>
              <a:t>Không gây ra thiệt hại, hư hỏng các thiết bị của công ty trong quá trình thực tập.</a:t>
            </a:r>
          </a:p>
          <a:p>
            <a:pPr>
              <a:lnSpc>
                <a:spcPct val="100000"/>
              </a:lnSpc>
            </a:pPr>
            <a:r>
              <a:rPr lang="en-US" sz="2000" dirty="0" err="1">
                <a:latin typeface="Times New Roman" panose="02020603050405020304" pitchFamily="18" charset="0"/>
                <a:cs typeface="Times New Roman" panose="02020603050405020304" pitchFamily="18" charset="0"/>
              </a:rPr>
              <a:t>Sinh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đúng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giờ</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tốt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nội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ty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tập</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p:txBody>
      </p:sp>
      <p:sp>
        <p:nvSpPr>
          <p:cNvPr id="7" name="Footer Placeholder 6"/>
          <p:cNvSpPr>
            <a:spLocks noGrp="1"/>
          </p:cNvSpPr>
          <p:nvPr>
            <p:ph type="ftr" sz="quarter" idx="11"/>
          </p:nvPr>
        </p:nvSpPr>
        <p:spPr/>
        <p:txBody>
          <a:bodyPr/>
          <a:lstStyle/>
          <a:p>
            <a:r>
              <a:rPr lang="en-US" smtClean="0"/>
              <a:t>Sinh viên: Phan Quốc Bửu - 19524931</a:t>
            </a:r>
            <a:endParaRPr lang="en-US" dirty="0"/>
          </a:p>
        </p:txBody>
      </p:sp>
    </p:spTree>
    <p:extLst>
      <p:ext uri="{BB962C8B-B14F-4D97-AF65-F5344CB8AC3E}">
        <p14:creationId xmlns:p14="http://schemas.microsoft.com/office/powerpoint/2010/main" val="30115073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Content Placeholder 3"/>
          <p:cNvSpPr>
            <a:spLocks noGrp="1"/>
          </p:cNvSpPr>
          <p:nvPr>
            <p:ph sz="half" idx="2"/>
          </p:nvPr>
        </p:nvSpPr>
        <p:spPr/>
        <p:txBody>
          <a:bodyPr/>
          <a:lstStyle/>
          <a:p>
            <a:endParaRPr lang="vi-VN"/>
          </a:p>
        </p:txBody>
      </p:sp>
      <p:sp>
        <p:nvSpPr>
          <p:cNvPr id="5" name="Text Placeholder 4"/>
          <p:cNvSpPr>
            <a:spLocks noGrp="1"/>
          </p:cNvSpPr>
          <p:nvPr>
            <p:ph type="body" sz="quarter" idx="3"/>
          </p:nvPr>
        </p:nvSpPr>
        <p:spPr/>
        <p:txBody>
          <a:bodyPr/>
          <a:lstStyle/>
          <a:p>
            <a:endParaRPr lang="vi-VN"/>
          </a:p>
        </p:txBody>
      </p:sp>
      <p:sp>
        <p:nvSpPr>
          <p:cNvPr id="6" name="Content Placeholder 5"/>
          <p:cNvSpPr>
            <a:spLocks noGrp="1"/>
          </p:cNvSpPr>
          <p:nvPr>
            <p:ph sz="quarter" idx="4"/>
          </p:nvPr>
        </p:nvSpPr>
        <p:spPr/>
        <p:txBody>
          <a:bodyPr/>
          <a:lstStyle/>
          <a:p>
            <a:endParaRPr lang="vi-VN"/>
          </a:p>
        </p:txBody>
      </p:sp>
      <p:sp>
        <p:nvSpPr>
          <p:cNvPr id="7" name="Footer Placeholder 6"/>
          <p:cNvSpPr>
            <a:spLocks noGrp="1"/>
          </p:cNvSpPr>
          <p:nvPr>
            <p:ph type="ftr" sz="quarter" idx="11"/>
          </p:nvPr>
        </p:nvSpPr>
        <p:spPr/>
        <p:txBody>
          <a:bodyPr/>
          <a:lstStyle/>
          <a:p>
            <a:r>
              <a:rPr lang="en-US" smtClean="0"/>
              <a:t>Sinh viên: Phan Quốc Bửu - 19524931</a:t>
            </a:r>
            <a:endParaRPr lang="en-US" dirty="0"/>
          </a:p>
        </p:txBody>
      </p:sp>
      <p:sp>
        <p:nvSpPr>
          <p:cNvPr id="8" name="Rectangle 7"/>
          <p:cNvSpPr/>
          <p:nvPr/>
        </p:nvSpPr>
        <p:spPr>
          <a:xfrm>
            <a:off x="644035" y="2967335"/>
            <a:ext cx="10903947" cy="1754326"/>
          </a:xfrm>
          <a:prstGeom prst="rect">
            <a:avLst/>
          </a:prstGeom>
          <a:noFill/>
        </p:spPr>
        <p:txBody>
          <a:bodyPr wrap="none" lIns="91440" tIns="45720" rIns="91440" bIns="45720">
            <a:spAutoFit/>
          </a:bodyPr>
          <a:lstStyle/>
          <a:p>
            <a:pPr algn="ctr"/>
            <a:r>
              <a:rPr lang="vi-V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THE END</a:t>
            </a:r>
            <a:br>
              <a:rPr lang="vi-V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br>
            <a:r>
              <a:rPr lang="vi-V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Cảm ơn mọi người đã lắng nghe</a:t>
            </a:r>
            <a:endPar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412056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8">
                                            <p:txEl>
                                              <p:pRg st="0" end="0"/>
                                            </p:txEl>
                                          </p:spTgt>
                                        </p:tgtEl>
                                        <p:attrNameLst>
                                          <p:attrName>ppt_x</p:attrName>
                                          <p:attrName>ppt_y</p:attrName>
                                        </p:attrNameLst>
                                      </p:cBhvr>
                                    </p:animMotion>
                                    <p:animRot by="1500000">
                                      <p:cBhvr>
                                        <p:cTn id="7" dur="125" fill="hold">
                                          <p:stCondLst>
                                            <p:cond delay="0"/>
                                          </p:stCondLst>
                                        </p:cTn>
                                        <p:tgtEl>
                                          <p:spTgt spid="8">
                                            <p:txEl>
                                              <p:pRg st="0" end="0"/>
                                            </p:txEl>
                                          </p:spTgt>
                                        </p:tgtEl>
                                        <p:attrNameLst>
                                          <p:attrName>r</p:attrName>
                                        </p:attrNameLst>
                                      </p:cBhvr>
                                    </p:animRot>
                                    <p:animRot by="-1500000">
                                      <p:cBhvr>
                                        <p:cTn id="8" dur="125" fill="hold">
                                          <p:stCondLst>
                                            <p:cond delay="125"/>
                                          </p:stCondLst>
                                        </p:cTn>
                                        <p:tgtEl>
                                          <p:spTgt spid="8">
                                            <p:txEl>
                                              <p:pRg st="0" end="0"/>
                                            </p:txEl>
                                          </p:spTgt>
                                        </p:tgtEl>
                                        <p:attrNameLst>
                                          <p:attrName>r</p:attrName>
                                        </p:attrNameLst>
                                      </p:cBhvr>
                                    </p:animRot>
                                    <p:animRot by="-1500000">
                                      <p:cBhvr>
                                        <p:cTn id="9" dur="125" fill="hold">
                                          <p:stCondLst>
                                            <p:cond delay="250"/>
                                          </p:stCondLst>
                                        </p:cTn>
                                        <p:tgtEl>
                                          <p:spTgt spid="8">
                                            <p:txEl>
                                              <p:pRg st="0" end="0"/>
                                            </p:txEl>
                                          </p:spTgt>
                                        </p:tgtEl>
                                        <p:attrNameLst>
                                          <p:attrName>r</p:attrName>
                                        </p:attrNameLst>
                                      </p:cBhvr>
                                    </p:animRot>
                                    <p:animRot by="1500000">
                                      <p:cBhvr>
                                        <p:cTn id="10" dur="125" fill="hold">
                                          <p:stCondLst>
                                            <p:cond delay="375"/>
                                          </p:stCondLst>
                                        </p:cTn>
                                        <p:tgtEl>
                                          <p:spTgt spid="8">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680" y="1504514"/>
            <a:ext cx="4114800" cy="807720"/>
          </a:xfrm>
        </p:spPr>
        <p:txBody>
          <a:bodyPr/>
          <a:lstStyle/>
          <a:p>
            <a:r>
              <a:rPr lang="vi-VN" dirty="0" smtClean="0"/>
              <a:t>Phan Quốc Bửu</a:t>
            </a:r>
            <a:endParaRPr lang="vi-VN"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151088296"/>
              </p:ext>
            </p:extLst>
          </p:nvPr>
        </p:nvGraphicFramePr>
        <p:xfrm>
          <a:off x="5425633" y="0"/>
          <a:ext cx="6510337" cy="5472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p:cNvSpPr>
            <a:spLocks noGrp="1"/>
          </p:cNvSpPr>
          <p:nvPr>
            <p:ph type="body" sz="half" idx="2"/>
          </p:nvPr>
        </p:nvSpPr>
        <p:spPr>
          <a:xfrm>
            <a:off x="1122680" y="2628609"/>
            <a:ext cx="4114800" cy="3094485"/>
          </a:xfrm>
        </p:spPr>
        <p:txBody>
          <a:bodyPr/>
          <a:lstStyle/>
          <a:p>
            <a:r>
              <a:rPr lang="vi-VN" dirty="0"/>
              <a:t>Sinh năm: 2001 - 22 tuổi </a:t>
            </a:r>
          </a:p>
          <a:p>
            <a:r>
              <a:rPr lang="vi-VN" dirty="0"/>
              <a:t>Quê quán: Quảng Trị </a:t>
            </a:r>
          </a:p>
          <a:p>
            <a:r>
              <a:rPr lang="vi-VN" dirty="0"/>
              <a:t>Sinh viên ngành Công nghệ kỹ thuật điều khiển và tự động hóa.</a:t>
            </a:r>
          </a:p>
          <a:p>
            <a:r>
              <a:rPr lang="vi-VN" dirty="0"/>
              <a:t>Niên khóa: 2019 - 2023</a:t>
            </a:r>
          </a:p>
          <a:p>
            <a:r>
              <a:rPr lang="vi-VN" dirty="0"/>
              <a:t>Lớp: DHDKTD15ATT</a:t>
            </a:r>
          </a:p>
        </p:txBody>
      </p:sp>
      <p:sp>
        <p:nvSpPr>
          <p:cNvPr id="5" name="Footer Placeholder 4"/>
          <p:cNvSpPr>
            <a:spLocks noGrp="1"/>
          </p:cNvSpPr>
          <p:nvPr>
            <p:ph type="ftr" sz="quarter" idx="11"/>
          </p:nvPr>
        </p:nvSpPr>
        <p:spPr/>
        <p:txBody>
          <a:bodyPr/>
          <a:lstStyle/>
          <a:p>
            <a:r>
              <a:rPr lang="en-US" smtClean="0"/>
              <a:t>Sinh viên: Phan Quốc Bửu - 19524931</a:t>
            </a:r>
            <a:endParaRPr lang="en-US" dirty="0"/>
          </a:p>
        </p:txBody>
      </p:sp>
    </p:spTree>
    <p:extLst>
      <p:ext uri="{BB962C8B-B14F-4D97-AF65-F5344CB8AC3E}">
        <p14:creationId xmlns:p14="http://schemas.microsoft.com/office/powerpoint/2010/main" val="17065072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buNone/>
            </a:pPr>
            <a:r>
              <a:rPr lang="vi-VN" dirty="0" smtClean="0"/>
              <a:t>Mục Lục</a:t>
            </a:r>
            <a:endParaRPr lang="vi-VN"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388933134"/>
              </p:ext>
            </p:extLst>
          </p:nvPr>
        </p:nvGraphicFramePr>
        <p:xfrm>
          <a:off x="685800" y="2178687"/>
          <a:ext cx="10820400" cy="3498291"/>
        </p:xfrm>
        <a:graphic>
          <a:graphicData uri="http://schemas.openxmlformats.org/drawingml/2006/table">
            <a:tbl>
              <a:tblPr firstRow="1" bandRow="1">
                <a:tableStyleId>{5DA37D80-6434-44D0-A028-1B22A696006F}</a:tableStyleId>
              </a:tblPr>
              <a:tblGrid>
                <a:gridCol w="8945880">
                  <a:extLst>
                    <a:ext uri="{9D8B030D-6E8A-4147-A177-3AD203B41FA5}">
                      <a16:colId xmlns:a16="http://schemas.microsoft.com/office/drawing/2014/main" val="574048996"/>
                    </a:ext>
                  </a:extLst>
                </a:gridCol>
                <a:gridCol w="1874520">
                  <a:extLst>
                    <a:ext uri="{9D8B030D-6E8A-4147-A177-3AD203B41FA5}">
                      <a16:colId xmlns:a16="http://schemas.microsoft.com/office/drawing/2014/main" val="3716355589"/>
                    </a:ext>
                  </a:extLst>
                </a:gridCol>
              </a:tblGrid>
              <a:tr h="388699">
                <a:tc>
                  <a:txBody>
                    <a:bodyPr/>
                    <a:lstStyle/>
                    <a:p>
                      <a:pPr algn="ctr"/>
                      <a:r>
                        <a:rPr lang="vi-VN" dirty="0" smtClean="0"/>
                        <a:t>ĐỀ MỤC</a:t>
                      </a:r>
                      <a:endParaRPr lang="vi-VN" dirty="0"/>
                    </a:p>
                  </a:txBody>
                  <a:tcPr/>
                </a:tc>
                <a:tc>
                  <a:txBody>
                    <a:bodyPr/>
                    <a:lstStyle/>
                    <a:p>
                      <a:pPr algn="ctr"/>
                      <a:r>
                        <a:rPr lang="vi-VN" dirty="0" smtClean="0"/>
                        <a:t>Slide </a:t>
                      </a:r>
                      <a:endParaRPr lang="vi-VN" dirty="0"/>
                    </a:p>
                  </a:txBody>
                  <a:tcPr/>
                </a:tc>
                <a:extLst>
                  <a:ext uri="{0D108BD9-81ED-4DB2-BD59-A6C34878D82A}">
                    <a16:rowId xmlns:a16="http://schemas.microsoft.com/office/drawing/2014/main" val="3919917915"/>
                  </a:ext>
                </a:extLst>
              </a:tr>
              <a:tr h="388699">
                <a:tc>
                  <a:txBody>
                    <a:bodyPr/>
                    <a:lstStyle/>
                    <a:p>
                      <a:r>
                        <a:rPr lang="vi-VN" dirty="0" smtClean="0"/>
                        <a:t>I. Cơ hội thực tập</a:t>
                      </a:r>
                      <a:endParaRPr lang="vi-VN" dirty="0"/>
                    </a:p>
                  </a:txBody>
                  <a:tcPr/>
                </a:tc>
                <a:tc>
                  <a:txBody>
                    <a:bodyPr/>
                    <a:lstStyle/>
                    <a:p>
                      <a:pPr algn="ctr"/>
                      <a:r>
                        <a:rPr lang="vi-VN" dirty="0" smtClean="0"/>
                        <a:t>4</a:t>
                      </a:r>
                      <a:endParaRPr lang="vi-VN" dirty="0"/>
                    </a:p>
                  </a:txBody>
                  <a:tcPr/>
                </a:tc>
                <a:extLst>
                  <a:ext uri="{0D108BD9-81ED-4DB2-BD59-A6C34878D82A}">
                    <a16:rowId xmlns:a16="http://schemas.microsoft.com/office/drawing/2014/main" val="3864765813"/>
                  </a:ext>
                </a:extLst>
              </a:tr>
              <a:tr h="388699">
                <a:tc>
                  <a:txBody>
                    <a:bodyPr/>
                    <a:lstStyle/>
                    <a:p>
                      <a:r>
                        <a:rPr lang="vi-VN" dirty="0" smtClean="0"/>
                        <a:t>II. Giới thiệu về công ty và bộ phận thực tập</a:t>
                      </a:r>
                      <a:endParaRPr lang="vi-VN" dirty="0"/>
                    </a:p>
                  </a:txBody>
                  <a:tcPr/>
                </a:tc>
                <a:tc>
                  <a:txBody>
                    <a:bodyPr/>
                    <a:lstStyle/>
                    <a:p>
                      <a:pPr algn="ctr"/>
                      <a:r>
                        <a:rPr lang="vi-VN" dirty="0" smtClean="0"/>
                        <a:t>5</a:t>
                      </a:r>
                      <a:endParaRPr lang="vi-VN" dirty="0"/>
                    </a:p>
                  </a:txBody>
                  <a:tcPr/>
                </a:tc>
                <a:extLst>
                  <a:ext uri="{0D108BD9-81ED-4DB2-BD59-A6C34878D82A}">
                    <a16:rowId xmlns:a16="http://schemas.microsoft.com/office/drawing/2014/main" val="1261660284"/>
                  </a:ext>
                </a:extLst>
              </a:tr>
              <a:tr h="388699">
                <a:tc>
                  <a:txBody>
                    <a:bodyPr/>
                    <a:lstStyle/>
                    <a:p>
                      <a:r>
                        <a:rPr lang="vi-VN" dirty="0" smtClean="0"/>
                        <a:t>III. Quy định tại nơi thực tập</a:t>
                      </a:r>
                      <a:endParaRPr lang="vi-VN" dirty="0"/>
                    </a:p>
                  </a:txBody>
                  <a:tcPr/>
                </a:tc>
                <a:tc>
                  <a:txBody>
                    <a:bodyPr/>
                    <a:lstStyle/>
                    <a:p>
                      <a:pPr algn="ctr"/>
                      <a:r>
                        <a:rPr lang="vi-VN" dirty="0" smtClean="0"/>
                        <a:t>7</a:t>
                      </a:r>
                      <a:endParaRPr lang="vi-VN" dirty="0"/>
                    </a:p>
                  </a:txBody>
                  <a:tcPr/>
                </a:tc>
                <a:extLst>
                  <a:ext uri="{0D108BD9-81ED-4DB2-BD59-A6C34878D82A}">
                    <a16:rowId xmlns:a16="http://schemas.microsoft.com/office/drawing/2014/main" val="552882414"/>
                  </a:ext>
                </a:extLst>
              </a:tr>
              <a:tr h="388699">
                <a:tc>
                  <a:txBody>
                    <a:bodyPr/>
                    <a:lstStyle/>
                    <a:p>
                      <a:r>
                        <a:rPr lang="vi-VN" dirty="0" smtClean="0"/>
                        <a:t>IV. Nội dung thực tập</a:t>
                      </a:r>
                      <a:endParaRPr lang="vi-VN" dirty="0"/>
                    </a:p>
                  </a:txBody>
                  <a:tcPr/>
                </a:tc>
                <a:tc>
                  <a:txBody>
                    <a:bodyPr/>
                    <a:lstStyle/>
                    <a:p>
                      <a:pPr algn="ctr"/>
                      <a:r>
                        <a:rPr lang="vi-VN" dirty="0" smtClean="0"/>
                        <a:t>8</a:t>
                      </a:r>
                      <a:endParaRPr lang="vi-VN" dirty="0"/>
                    </a:p>
                  </a:txBody>
                  <a:tcPr/>
                </a:tc>
                <a:extLst>
                  <a:ext uri="{0D108BD9-81ED-4DB2-BD59-A6C34878D82A}">
                    <a16:rowId xmlns:a16="http://schemas.microsoft.com/office/drawing/2014/main" val="226430498"/>
                  </a:ext>
                </a:extLst>
              </a:tr>
              <a:tr h="388699">
                <a:tc>
                  <a:txBody>
                    <a:bodyPr/>
                    <a:lstStyle/>
                    <a:p>
                      <a:r>
                        <a:rPr lang="vi-VN" dirty="0" smtClean="0"/>
                        <a:t>    1) Tham quan xưởng sản xuất của bên đối tác công ty</a:t>
                      </a:r>
                      <a:endParaRPr lang="vi-VN" dirty="0"/>
                    </a:p>
                  </a:txBody>
                  <a:tcPr/>
                </a:tc>
                <a:tc>
                  <a:txBody>
                    <a:bodyPr/>
                    <a:lstStyle/>
                    <a:p>
                      <a:pPr algn="ctr"/>
                      <a:r>
                        <a:rPr lang="vi-VN" dirty="0" smtClean="0"/>
                        <a:t>8</a:t>
                      </a:r>
                      <a:endParaRPr lang="vi-VN" dirty="0"/>
                    </a:p>
                  </a:txBody>
                  <a:tcPr/>
                </a:tc>
                <a:extLst>
                  <a:ext uri="{0D108BD9-81ED-4DB2-BD59-A6C34878D82A}">
                    <a16:rowId xmlns:a16="http://schemas.microsoft.com/office/drawing/2014/main" val="573343079"/>
                  </a:ext>
                </a:extLst>
              </a:tr>
              <a:tr h="388699">
                <a:tc>
                  <a:txBody>
                    <a:bodyPr/>
                    <a:lstStyle/>
                    <a:p>
                      <a:r>
                        <a:rPr lang="vi-VN" dirty="0" smtClean="0"/>
                        <a:t>    2) Làm quen với bo mạch nhúng Tiva C LauchPad</a:t>
                      </a:r>
                      <a:endParaRPr lang="vi-VN" dirty="0"/>
                    </a:p>
                  </a:txBody>
                  <a:tcPr/>
                </a:tc>
                <a:tc>
                  <a:txBody>
                    <a:bodyPr/>
                    <a:lstStyle/>
                    <a:p>
                      <a:pPr algn="ctr"/>
                      <a:r>
                        <a:rPr lang="vi-VN" dirty="0" smtClean="0"/>
                        <a:t>10</a:t>
                      </a:r>
                      <a:endParaRPr lang="vi-VN" dirty="0"/>
                    </a:p>
                  </a:txBody>
                  <a:tcPr/>
                </a:tc>
                <a:extLst>
                  <a:ext uri="{0D108BD9-81ED-4DB2-BD59-A6C34878D82A}">
                    <a16:rowId xmlns:a16="http://schemas.microsoft.com/office/drawing/2014/main" val="888258882"/>
                  </a:ext>
                </a:extLst>
              </a:tr>
              <a:tr h="388699">
                <a:tc>
                  <a:txBody>
                    <a:bodyPr/>
                    <a:lstStyle/>
                    <a:p>
                      <a:r>
                        <a:rPr lang="vi-VN" dirty="0" smtClean="0"/>
                        <a:t>    3) Làm quen với Ubuntu và lập trình game trên bo mạch nhúng </a:t>
                      </a:r>
                      <a:endParaRPr lang="vi-VN" dirty="0"/>
                    </a:p>
                  </a:txBody>
                  <a:tcPr/>
                </a:tc>
                <a:tc>
                  <a:txBody>
                    <a:bodyPr/>
                    <a:lstStyle/>
                    <a:p>
                      <a:pPr algn="ctr"/>
                      <a:r>
                        <a:rPr lang="vi-VN" dirty="0" smtClean="0"/>
                        <a:t>12</a:t>
                      </a:r>
                      <a:endParaRPr lang="vi-VN" dirty="0"/>
                    </a:p>
                  </a:txBody>
                  <a:tcPr/>
                </a:tc>
                <a:extLst>
                  <a:ext uri="{0D108BD9-81ED-4DB2-BD59-A6C34878D82A}">
                    <a16:rowId xmlns:a16="http://schemas.microsoft.com/office/drawing/2014/main" val="325053045"/>
                  </a:ext>
                </a:extLst>
              </a:tr>
              <a:tr h="388699">
                <a:tc>
                  <a:txBody>
                    <a:bodyPr/>
                    <a:lstStyle/>
                    <a:p>
                      <a:r>
                        <a:rPr lang="vi-VN" dirty="0" smtClean="0"/>
                        <a:t>V. Nhận xét và đánh giá</a:t>
                      </a:r>
                      <a:endParaRPr lang="vi-VN" dirty="0"/>
                    </a:p>
                  </a:txBody>
                  <a:tcPr/>
                </a:tc>
                <a:tc>
                  <a:txBody>
                    <a:bodyPr/>
                    <a:lstStyle/>
                    <a:p>
                      <a:pPr algn="ctr"/>
                      <a:r>
                        <a:rPr lang="vi-VN" dirty="0" smtClean="0"/>
                        <a:t>16</a:t>
                      </a:r>
                      <a:endParaRPr lang="vi-VN" dirty="0"/>
                    </a:p>
                  </a:txBody>
                  <a:tcPr/>
                </a:tc>
                <a:extLst>
                  <a:ext uri="{0D108BD9-81ED-4DB2-BD59-A6C34878D82A}">
                    <a16:rowId xmlns:a16="http://schemas.microsoft.com/office/drawing/2014/main" val="3928557112"/>
                  </a:ext>
                </a:extLst>
              </a:tr>
            </a:tbl>
          </a:graphicData>
        </a:graphic>
      </p:graphicFrame>
      <p:sp>
        <p:nvSpPr>
          <p:cNvPr id="4" name="Footer Placeholder 3"/>
          <p:cNvSpPr>
            <a:spLocks noGrp="1"/>
          </p:cNvSpPr>
          <p:nvPr>
            <p:ph type="ftr" sz="quarter" idx="11"/>
          </p:nvPr>
        </p:nvSpPr>
        <p:spPr/>
        <p:txBody>
          <a:bodyPr/>
          <a:lstStyle/>
          <a:p>
            <a:r>
              <a:rPr lang="en-US" smtClean="0"/>
              <a:t>Sinh viên: Phan Quốc Bửu - 19524931</a:t>
            </a:r>
            <a:endParaRPr lang="en-US" dirty="0"/>
          </a:p>
        </p:txBody>
      </p:sp>
    </p:spTree>
    <p:extLst>
      <p:ext uri="{BB962C8B-B14F-4D97-AF65-F5344CB8AC3E}">
        <p14:creationId xmlns:p14="http://schemas.microsoft.com/office/powerpoint/2010/main" val="5482469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Cơ hội thực tập</a:t>
            </a:r>
            <a:endParaRPr lang="vi-VN" dirty="0"/>
          </a:p>
        </p:txBody>
      </p:sp>
      <p:pic>
        <p:nvPicPr>
          <p:cNvPr id="1026" name="Picture 2" descr="FPT Telecom chính thức khởi động chương trình Sinh viên Công nghệ tập sự  2022 | Khoa Viễn thông 1 – PTI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8303" y="1781171"/>
            <a:ext cx="8639196" cy="402431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Sinh viên: Phan Quốc Bửu - 19524931</a:t>
            </a:r>
            <a:endParaRPr lang="en-US" dirty="0"/>
          </a:p>
        </p:txBody>
      </p:sp>
      <p:pic>
        <p:nvPicPr>
          <p:cNvPr id="6" name="Picture 5"/>
          <p:cNvPicPr>
            <a:picLocks noChangeAspect="1"/>
          </p:cNvPicPr>
          <p:nvPr/>
        </p:nvPicPr>
        <p:blipFill>
          <a:blip r:embed="rId3"/>
          <a:stretch>
            <a:fillRect/>
          </a:stretch>
        </p:blipFill>
        <p:spPr>
          <a:xfrm>
            <a:off x="819356" y="1781171"/>
            <a:ext cx="10477090" cy="3873994"/>
          </a:xfrm>
          <a:prstGeom prst="rect">
            <a:avLst/>
          </a:prstGeom>
        </p:spPr>
      </p:pic>
      <p:pic>
        <p:nvPicPr>
          <p:cNvPr id="3" name="Picture 2"/>
          <p:cNvPicPr>
            <a:picLocks noChangeAspect="1"/>
          </p:cNvPicPr>
          <p:nvPr/>
        </p:nvPicPr>
        <p:blipFill>
          <a:blip r:embed="rId4"/>
          <a:stretch>
            <a:fillRect/>
          </a:stretch>
        </p:blipFill>
        <p:spPr>
          <a:xfrm>
            <a:off x="1865207" y="1852600"/>
            <a:ext cx="8767379" cy="3952884"/>
          </a:xfrm>
          <a:prstGeom prst="rect">
            <a:avLst/>
          </a:prstGeom>
        </p:spPr>
      </p:pic>
      <p:pic>
        <p:nvPicPr>
          <p:cNvPr id="5" name="Picture 4"/>
          <p:cNvPicPr>
            <a:picLocks noChangeAspect="1"/>
          </p:cNvPicPr>
          <p:nvPr/>
        </p:nvPicPr>
        <p:blipFill>
          <a:blip r:embed="rId5"/>
          <a:stretch>
            <a:fillRect/>
          </a:stretch>
        </p:blipFill>
        <p:spPr>
          <a:xfrm>
            <a:off x="304023" y="1950272"/>
            <a:ext cx="11715257" cy="3980073"/>
          </a:xfrm>
          <a:prstGeom prst="rect">
            <a:avLst/>
          </a:prstGeom>
        </p:spPr>
      </p:pic>
    </p:spTree>
    <p:extLst>
      <p:ext uri="{BB962C8B-B14F-4D97-AF65-F5344CB8AC3E}">
        <p14:creationId xmlns:p14="http://schemas.microsoft.com/office/powerpoint/2010/main" val="402733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out)">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1000" fill="hold"/>
                                        <p:tgtEl>
                                          <p:spTgt spid="5"/>
                                        </p:tgtEl>
                                        <p:attrNameLst>
                                          <p:attrName>ppt_w</p:attrName>
                                        </p:attrNameLst>
                                      </p:cBhvr>
                                      <p:tavLst>
                                        <p:tav tm="0">
                                          <p:val>
                                            <p:fltVal val="0"/>
                                          </p:val>
                                        </p:tav>
                                        <p:tav tm="100000">
                                          <p:val>
                                            <p:strVal val="#ppt_w"/>
                                          </p:val>
                                        </p:tav>
                                      </p:tavLst>
                                    </p:anim>
                                    <p:anim calcmode="lin" valueType="num">
                                      <p:cBhvr>
                                        <p:cTn id="23" dur="1000" fill="hold"/>
                                        <p:tgtEl>
                                          <p:spTgt spid="5"/>
                                        </p:tgtEl>
                                        <p:attrNameLst>
                                          <p:attrName>ppt_h</p:attrName>
                                        </p:attrNameLst>
                                      </p:cBhvr>
                                      <p:tavLst>
                                        <p:tav tm="0">
                                          <p:val>
                                            <p:fltVal val="0"/>
                                          </p:val>
                                        </p:tav>
                                        <p:tav tm="100000">
                                          <p:val>
                                            <p:strVal val="#ppt_h"/>
                                          </p:val>
                                        </p:tav>
                                      </p:tavLst>
                                    </p:anim>
                                    <p:anim calcmode="lin" valueType="num">
                                      <p:cBhvr>
                                        <p:cTn id="24" dur="1000" fill="hold"/>
                                        <p:tgtEl>
                                          <p:spTgt spid="5"/>
                                        </p:tgtEl>
                                        <p:attrNameLst>
                                          <p:attrName>style.rotation</p:attrName>
                                        </p:attrNameLst>
                                      </p:cBhvr>
                                      <p:tavLst>
                                        <p:tav tm="0">
                                          <p:val>
                                            <p:fltVal val="90"/>
                                          </p:val>
                                        </p:tav>
                                        <p:tav tm="100000">
                                          <p:val>
                                            <p:fltVal val="0"/>
                                          </p:val>
                                        </p:tav>
                                      </p:tavLst>
                                    </p:anim>
                                    <p:animEffect transition="in" filter="fade">
                                      <p:cBhvr>
                                        <p:cTn id="2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160" y="762000"/>
            <a:ext cx="10734040" cy="762000"/>
          </a:xfrm>
        </p:spPr>
        <p:txBody>
          <a:bodyPr>
            <a:noAutofit/>
          </a:bodyPr>
          <a:lstStyle/>
          <a:p>
            <a:r>
              <a:rPr lang="vi-VN" sz="4000" b="1" dirty="0" smtClean="0">
                <a:solidFill>
                  <a:srgbClr val="FFC000"/>
                </a:solidFill>
              </a:rPr>
              <a:t>II. </a:t>
            </a:r>
            <a:r>
              <a:rPr lang="vi-VN" sz="4000" b="1" dirty="0" smtClean="0">
                <a:solidFill>
                  <a:srgbClr val="FFC000"/>
                </a:solidFill>
              </a:rPr>
              <a:t>Giới thiệu về công ty thực tập</a:t>
            </a:r>
            <a:endParaRPr lang="vi-VN" sz="4000" b="1" dirty="0">
              <a:solidFill>
                <a:srgbClr val="FFC000"/>
              </a:solidFill>
            </a:endParaRPr>
          </a:p>
        </p:txBody>
      </p:sp>
      <p:sp>
        <p:nvSpPr>
          <p:cNvPr id="3" name="Text Placeholder 2"/>
          <p:cNvSpPr>
            <a:spLocks noGrp="1"/>
          </p:cNvSpPr>
          <p:nvPr>
            <p:ph type="body" idx="1"/>
          </p:nvPr>
        </p:nvSpPr>
        <p:spPr>
          <a:xfrm>
            <a:off x="685800" y="1550196"/>
            <a:ext cx="5311775" cy="518758"/>
          </a:xfrm>
        </p:spPr>
        <p:txBody>
          <a:bodyPr>
            <a:normAutofit fontScale="92500"/>
          </a:bodyPr>
          <a:lstStyle/>
          <a:p>
            <a:pPr algn="ctr"/>
            <a:r>
              <a:rPr lang="vi-VN" dirty="0">
                <a:solidFill>
                  <a:srgbClr val="FF6600"/>
                </a:solidFill>
              </a:rPr>
              <a:t>Công ty Cổ phần Viễn thông FPT</a:t>
            </a:r>
          </a:p>
        </p:txBody>
      </p:sp>
      <p:pic>
        <p:nvPicPr>
          <p:cNvPr id="8" name="Content Placeholder 7"/>
          <p:cNvPicPr>
            <a:picLocks noGrp="1"/>
          </p:cNvPicPr>
          <p:nvPr>
            <p:ph sz="half" idx="2"/>
          </p:nvPr>
        </p:nvPicPr>
        <p:blipFill>
          <a:blip r:embed="rId2"/>
          <a:stretch>
            <a:fillRect/>
          </a:stretch>
        </p:blipFill>
        <p:spPr>
          <a:xfrm>
            <a:off x="685800" y="2366879"/>
            <a:ext cx="5311775" cy="3691104"/>
          </a:xfrm>
          <a:prstGeom prst="rect">
            <a:avLst/>
          </a:prstGeom>
        </p:spPr>
      </p:pic>
      <p:sp>
        <p:nvSpPr>
          <p:cNvPr id="7" name="Footer Placeholder 6"/>
          <p:cNvSpPr>
            <a:spLocks noGrp="1"/>
          </p:cNvSpPr>
          <p:nvPr>
            <p:ph type="ftr" sz="quarter" idx="11"/>
          </p:nvPr>
        </p:nvSpPr>
        <p:spPr/>
        <p:txBody>
          <a:bodyPr/>
          <a:lstStyle/>
          <a:p>
            <a:r>
              <a:rPr lang="en-US" smtClean="0"/>
              <a:t>Sinh viên: Phan Quốc Bửu - 19524931</a:t>
            </a:r>
            <a:endParaRPr lang="en-US" dirty="0"/>
          </a:p>
        </p:txBody>
      </p:sp>
      <p:pic>
        <p:nvPicPr>
          <p:cNvPr id="1028" name="Picture 4" descr="MÔ HÌNH CÔNG TY | WIFI F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36" y="2720760"/>
            <a:ext cx="5309867" cy="29768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Diagram 8"/>
          <p:cNvGraphicFramePr/>
          <p:nvPr>
            <p:extLst>
              <p:ext uri="{D42A27DB-BD31-4B8C-83A1-F6EECF244321}">
                <p14:modId xmlns:p14="http://schemas.microsoft.com/office/powerpoint/2010/main" val="2623032357"/>
              </p:ext>
            </p:extLst>
          </p:nvPr>
        </p:nvGraphicFramePr>
        <p:xfrm>
          <a:off x="5510646" y="1922900"/>
          <a:ext cx="6681354" cy="38879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2407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028"/>
                                        </p:tgtEl>
                                        <p:attrNameLst>
                                          <p:attrName>style.visibility</p:attrName>
                                        </p:attrNameLst>
                                      </p:cBhvr>
                                      <p:to>
                                        <p:strVal val="visible"/>
                                      </p:to>
                                    </p:set>
                                    <p:animEffect transition="in" filter="circle(in)">
                                      <p:cBhvr>
                                        <p:cTn id="24" dur="2000"/>
                                        <p:tgtEl>
                                          <p:spTgt spid="102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9"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160" y="762000"/>
            <a:ext cx="10734040" cy="762000"/>
          </a:xfrm>
        </p:spPr>
        <p:txBody>
          <a:bodyPr>
            <a:noAutofit/>
          </a:bodyPr>
          <a:lstStyle/>
          <a:p>
            <a:r>
              <a:rPr lang="vi-VN" sz="4000" b="1" dirty="0" smtClean="0">
                <a:solidFill>
                  <a:srgbClr val="FFC000"/>
                </a:solidFill>
              </a:rPr>
              <a:t>II. </a:t>
            </a:r>
            <a:r>
              <a:rPr lang="vi-VN" sz="4000" b="1" dirty="0" smtClean="0">
                <a:solidFill>
                  <a:srgbClr val="FFC000"/>
                </a:solidFill>
              </a:rPr>
              <a:t>Giới thiệu về công ty thực tập</a:t>
            </a:r>
            <a:endParaRPr lang="vi-VN" sz="4000" b="1" dirty="0">
              <a:solidFill>
                <a:srgbClr val="FFC000"/>
              </a:solidFill>
            </a:endParaRPr>
          </a:p>
        </p:txBody>
      </p:sp>
      <p:sp>
        <p:nvSpPr>
          <p:cNvPr id="5" name="Text Placeholder 4"/>
          <p:cNvSpPr>
            <a:spLocks noGrp="1"/>
          </p:cNvSpPr>
          <p:nvPr>
            <p:ph type="body" sz="quarter" idx="3"/>
          </p:nvPr>
        </p:nvSpPr>
        <p:spPr>
          <a:xfrm>
            <a:off x="872836" y="1534081"/>
            <a:ext cx="5334000" cy="518758"/>
          </a:xfrm>
        </p:spPr>
        <p:txBody>
          <a:bodyPr/>
          <a:lstStyle/>
          <a:p>
            <a:pPr algn="ctr"/>
            <a:r>
              <a:rPr lang="vi-VN" dirty="0">
                <a:solidFill>
                  <a:schemeClr val="accent5">
                    <a:lumMod val="60000"/>
                    <a:lumOff val="40000"/>
                  </a:schemeClr>
                </a:solidFill>
              </a:rPr>
              <a:t>Phòng thử nghiệm IoT</a:t>
            </a:r>
          </a:p>
        </p:txBody>
      </p:sp>
      <p:pic>
        <p:nvPicPr>
          <p:cNvPr id="10" name="Content Placeholder 9"/>
          <p:cNvPicPr>
            <a:picLocks noGrp="1" noChangeAspect="1"/>
          </p:cNvPicPr>
          <p:nvPr>
            <p:ph sz="quarter" idx="4"/>
          </p:nvPr>
        </p:nvPicPr>
        <p:blipFill>
          <a:blip r:embed="rId2"/>
          <a:stretch>
            <a:fillRect/>
          </a:stretch>
        </p:blipFill>
        <p:spPr>
          <a:xfrm>
            <a:off x="867164" y="2472420"/>
            <a:ext cx="5334000" cy="3354585"/>
          </a:xfrm>
          <a:prstGeom prst="rect">
            <a:avLst/>
          </a:prstGeom>
        </p:spPr>
      </p:pic>
      <p:sp>
        <p:nvSpPr>
          <p:cNvPr id="7" name="Footer Placeholder 6"/>
          <p:cNvSpPr>
            <a:spLocks noGrp="1"/>
          </p:cNvSpPr>
          <p:nvPr>
            <p:ph type="ftr" sz="quarter" idx="11"/>
          </p:nvPr>
        </p:nvSpPr>
        <p:spPr/>
        <p:txBody>
          <a:bodyPr/>
          <a:lstStyle/>
          <a:p>
            <a:r>
              <a:rPr lang="en-US" smtClean="0"/>
              <a:t>Sinh viên: Phan Quốc Bửu - 19524931</a:t>
            </a:r>
            <a:endParaRPr lang="en-US" dirty="0"/>
          </a:p>
        </p:txBody>
      </p:sp>
      <p:pic>
        <p:nvPicPr>
          <p:cNvPr id="13" name="Picture 12" descr="ITD Building » District 7 » Ho Chi Minh » Viet Nam"/>
          <p:cNvPicPr/>
          <p:nvPr/>
        </p:nvPicPr>
        <p:blipFill>
          <a:blip r:embed="rId3">
            <a:extLst>
              <a:ext uri="{28A0092B-C50C-407E-A947-70E740481C1C}">
                <a14:useLocalDpi xmlns:a14="http://schemas.microsoft.com/office/drawing/2010/main" val="0"/>
              </a:ext>
            </a:extLst>
          </a:blip>
          <a:srcRect/>
          <a:stretch>
            <a:fillRect/>
          </a:stretch>
        </p:blipFill>
        <p:spPr bwMode="auto">
          <a:xfrm>
            <a:off x="867164" y="2518959"/>
            <a:ext cx="5334000" cy="3308045"/>
          </a:xfrm>
          <a:prstGeom prst="rect">
            <a:avLst/>
          </a:prstGeom>
          <a:noFill/>
          <a:ln>
            <a:noFill/>
          </a:ln>
        </p:spPr>
      </p:pic>
      <p:graphicFrame>
        <p:nvGraphicFramePr>
          <p:cNvPr id="12" name="Diagram 11"/>
          <p:cNvGraphicFramePr/>
          <p:nvPr>
            <p:extLst>
              <p:ext uri="{D42A27DB-BD31-4B8C-83A1-F6EECF244321}">
                <p14:modId xmlns:p14="http://schemas.microsoft.com/office/powerpoint/2010/main" val="1226765128"/>
              </p:ext>
            </p:extLst>
          </p:nvPr>
        </p:nvGraphicFramePr>
        <p:xfrm>
          <a:off x="5749637" y="1939013"/>
          <a:ext cx="6681354" cy="44168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8561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heel(1)">
                                      <p:cBhvr>
                                        <p:cTn id="14" dur="20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heel(1)">
                                      <p:cBhvr>
                                        <p:cTn id="19" dur="2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inVertic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Graphic spid="12"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883373" y="187172"/>
            <a:ext cx="5149654" cy="6351235"/>
          </a:xfrm>
          <a:prstGeom prst="rect">
            <a:avLst/>
          </a:prstGeom>
          <a:ln w="88900" cap="sq" cmpd="thickThin">
            <a:solidFill>
              <a:srgbClr val="000000"/>
            </a:solidFill>
            <a:prstDash val="solid"/>
            <a:miter lim="800000"/>
          </a:ln>
          <a:effectLst>
            <a:innerShdw blurRad="76200">
              <a:srgbClr val="000000"/>
            </a:innerShdw>
          </a:effectLst>
        </p:spPr>
      </p:pic>
      <p:sp>
        <p:nvSpPr>
          <p:cNvPr id="4" name="Text Placeholder 3"/>
          <p:cNvSpPr>
            <a:spLocks noGrp="1"/>
          </p:cNvSpPr>
          <p:nvPr>
            <p:ph type="body" sz="half" idx="2"/>
          </p:nvPr>
        </p:nvSpPr>
        <p:spPr>
          <a:xfrm>
            <a:off x="685800" y="462988"/>
            <a:ext cx="4892040" cy="5787341"/>
          </a:xfrm>
        </p:spPr>
        <p:txBody>
          <a:bodyPr>
            <a:normAutofit fontScale="92500" lnSpcReduction="10000"/>
          </a:bodyPr>
          <a:lstStyle/>
          <a:p>
            <a:r>
              <a:rPr lang="vi-VN" dirty="0"/>
              <a:t>FPT Telecom là một trong những nhà cung cấp dịch vụ viễn thông lớn nhất tại Việt Nam, hoạt động trong nhiều lĩnh vực như:</a:t>
            </a:r>
          </a:p>
          <a:p>
            <a:r>
              <a:rPr lang="vi-VN" dirty="0"/>
              <a:t>Internet và truyền hình cáp: FPT Telecom cung cấp các dịch vụ internet cáp quang với tốc độ cao và ổn định. Ngoài ra, họ cũng cung cấp các gói truyền hình cáp với nhiều kênh truyền hình đặc sắc.</a:t>
            </a:r>
          </a:p>
          <a:p>
            <a:r>
              <a:rPr lang="vi-VN" dirty="0"/>
              <a:t>Dịch vụ điện thoại: FPT Telecom cung cấp các dịch vụ điện thoại di động và cố định với giá cả phải chăng và chất lượng tốt.</a:t>
            </a:r>
          </a:p>
          <a:p>
            <a:r>
              <a:rPr lang="vi-VN" dirty="0"/>
              <a:t>Giải pháp doanh nghiệp: FPT Telecom cung cấp các giải pháp công nghệ thông tin cho doanh nghiệp, bao gồm dịch vụ đám mây, giải pháp an ninh mạng, giải pháp lưu trữ dữ liệu, và các giải pháp khác.</a:t>
            </a:r>
          </a:p>
          <a:p>
            <a:r>
              <a:rPr lang="vi-VN" dirty="0"/>
              <a:t>Giải pháp Internet of Things (IoT): FPT Telecom cung cấp các giải pháp IoT cho các doanh nghiệp, bao gồm các giải pháp về đo lường, giám sát, và điều khiển các thiết bị.</a:t>
            </a:r>
          </a:p>
          <a:p>
            <a:r>
              <a:rPr lang="vi-VN" dirty="0"/>
              <a:t>Các giải pháp khác: FPT Telecom còn cung cấp các dịch vụ khác như giải pháp truyền hình kỹ thuật số, giải pháp camera an ninh, và các dịch vụ khác.</a:t>
            </a:r>
          </a:p>
          <a:p>
            <a:r>
              <a:rPr lang="vi-VN" dirty="0"/>
              <a:t>Với các dịch vụ chất lượng và đa dạng như vậy, FPT Telecom đã trở thành một trong những nhà cung cấp dịch vụ viễn thông hàng đầu tại Việt Nam và đang ngày càng phát triển mạnh mẽ trong nhiều lĩnh vực khác nhau</a:t>
            </a:r>
            <a:r>
              <a:rPr lang="vi-VN" dirty="0" smtClean="0"/>
              <a:t>.</a:t>
            </a:r>
            <a:endParaRPr lang="vi-VN" dirty="0"/>
          </a:p>
        </p:txBody>
      </p:sp>
      <p:sp>
        <p:nvSpPr>
          <p:cNvPr id="5" name="Footer Placeholder 4"/>
          <p:cNvSpPr>
            <a:spLocks noGrp="1"/>
          </p:cNvSpPr>
          <p:nvPr>
            <p:ph type="ftr" sz="quarter" idx="11"/>
          </p:nvPr>
        </p:nvSpPr>
        <p:spPr/>
        <p:txBody>
          <a:bodyPr/>
          <a:lstStyle/>
          <a:p>
            <a:r>
              <a:rPr lang="en-US" smtClean="0"/>
              <a:t>Sinh viên: Phan Quốc Bửu - 19524931</a:t>
            </a:r>
            <a:endParaRPr lang="en-US" dirty="0"/>
          </a:p>
        </p:txBody>
      </p:sp>
    </p:spTree>
    <p:extLst>
      <p:ext uri="{BB962C8B-B14F-4D97-AF65-F5344CB8AC3E}">
        <p14:creationId xmlns:p14="http://schemas.microsoft.com/office/powerpoint/2010/main" val="23548825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1999"/>
            <a:ext cx="10820400" cy="1303867"/>
          </a:xfrm>
        </p:spPr>
        <p:txBody>
          <a:bodyPr>
            <a:normAutofit/>
          </a:bodyPr>
          <a:lstStyle/>
          <a:p>
            <a:r>
              <a:rPr lang="vi-VN" sz="4800" b="1" dirty="0" smtClean="0">
                <a:solidFill>
                  <a:srgbClr val="FFC000"/>
                </a:solidFill>
              </a:rPr>
              <a:t>III. </a:t>
            </a:r>
            <a:r>
              <a:rPr lang="vi-VN" sz="4800" b="1" dirty="0" smtClean="0">
                <a:solidFill>
                  <a:srgbClr val="FFC000"/>
                </a:solidFill>
              </a:rPr>
              <a:t>Quy định tại nơi thực tập</a:t>
            </a:r>
            <a:endParaRPr lang="vi-VN" sz="4800" b="1" dirty="0">
              <a:solidFill>
                <a:srgbClr val="FFC000"/>
              </a:solidFill>
            </a:endParaRPr>
          </a:p>
        </p:txBody>
      </p:sp>
      <p:sp>
        <p:nvSpPr>
          <p:cNvPr id="3" name="Text Placeholder 2"/>
          <p:cNvSpPr>
            <a:spLocks noGrp="1"/>
          </p:cNvSpPr>
          <p:nvPr>
            <p:ph type="body" idx="1"/>
          </p:nvPr>
        </p:nvSpPr>
        <p:spPr/>
        <p:txBody>
          <a:bodyPr/>
          <a:lstStyle/>
          <a:p>
            <a:r>
              <a:rPr lang="vi-VN" dirty="0" smtClean="0"/>
              <a:t>2.1 Môi trường làm việc</a:t>
            </a:r>
            <a:endParaRPr lang="vi-VN" dirty="0"/>
          </a:p>
        </p:txBody>
      </p:sp>
      <p:sp>
        <p:nvSpPr>
          <p:cNvPr id="4" name="Text Placeholder 3"/>
          <p:cNvSpPr>
            <a:spLocks noGrp="1"/>
          </p:cNvSpPr>
          <p:nvPr>
            <p:ph type="body" sz="half" idx="15"/>
          </p:nvPr>
        </p:nvSpPr>
        <p:spPr/>
        <p:txBody>
          <a:bodyPr/>
          <a:lstStyle/>
          <a:p>
            <a:pPr marL="285750" indent="-285750">
              <a:buFont typeface="Wingdings" panose="05000000000000000000" pitchFamily="2" charset="2"/>
              <a:buChar char="v"/>
            </a:pPr>
            <a:r>
              <a:rPr lang="vi-VN" dirty="0" smtClean="0"/>
              <a:t>Cơ sở vật chất</a:t>
            </a:r>
          </a:p>
          <a:p>
            <a:pPr marL="285750" indent="-285750">
              <a:buFont typeface="Wingdings" panose="05000000000000000000" pitchFamily="2" charset="2"/>
              <a:buChar char="v"/>
            </a:pPr>
            <a:r>
              <a:rPr lang="vi-VN" dirty="0" smtClean="0"/>
              <a:t>Đội ngũ nhân viên và chương trình đào tạo</a:t>
            </a:r>
          </a:p>
          <a:p>
            <a:pPr marL="285750" indent="-285750">
              <a:buFont typeface="Wingdings" panose="05000000000000000000" pitchFamily="2" charset="2"/>
              <a:buChar char="v"/>
            </a:pPr>
            <a:r>
              <a:rPr lang="vi-VN" dirty="0" smtClean="0"/>
              <a:t>Cơ hội thăng tiến và phát triển nghề nghiệp</a:t>
            </a:r>
          </a:p>
          <a:p>
            <a:pPr marL="285750" indent="-285750">
              <a:buFont typeface="Wingdings" panose="05000000000000000000" pitchFamily="2" charset="2"/>
              <a:buChar char="v"/>
            </a:pPr>
            <a:r>
              <a:rPr lang="vi-VN" dirty="0" smtClean="0"/>
              <a:t>Tinh thần làm việc chuyên nghiệp và trách nhiệm</a:t>
            </a:r>
            <a:endParaRPr lang="vi-VN" dirty="0"/>
          </a:p>
        </p:txBody>
      </p:sp>
      <p:sp>
        <p:nvSpPr>
          <p:cNvPr id="5" name="Text Placeholder 4"/>
          <p:cNvSpPr>
            <a:spLocks noGrp="1"/>
          </p:cNvSpPr>
          <p:nvPr>
            <p:ph type="body" sz="quarter" idx="3"/>
          </p:nvPr>
        </p:nvSpPr>
        <p:spPr/>
        <p:txBody>
          <a:bodyPr/>
          <a:lstStyle/>
          <a:p>
            <a:r>
              <a:rPr lang="vi-VN" dirty="0" smtClean="0"/>
              <a:t>2.2 Nội quy công ty</a:t>
            </a:r>
            <a:endParaRPr lang="vi-VN" dirty="0"/>
          </a:p>
        </p:txBody>
      </p:sp>
      <p:sp>
        <p:nvSpPr>
          <p:cNvPr id="6" name="Text Placeholder 5"/>
          <p:cNvSpPr>
            <a:spLocks noGrp="1"/>
          </p:cNvSpPr>
          <p:nvPr>
            <p:ph type="body" sz="half" idx="16"/>
          </p:nvPr>
        </p:nvSpPr>
        <p:spPr/>
        <p:txBody>
          <a:bodyPr>
            <a:normAutofit lnSpcReduction="10000"/>
          </a:bodyPr>
          <a:lstStyle/>
          <a:p>
            <a:pPr marL="342900" indent="-342900">
              <a:buFont typeface="Wingdings" panose="05000000000000000000" pitchFamily="2" charset="2"/>
              <a:buChar char="v"/>
            </a:pPr>
            <a:r>
              <a:rPr lang="vi-VN" dirty="0" smtClean="0"/>
              <a:t>Thời gian làm việc</a:t>
            </a:r>
          </a:p>
          <a:p>
            <a:pPr marL="800100" lvl="1" indent="-342900">
              <a:buFont typeface="Wingdings" panose="05000000000000000000" pitchFamily="2" charset="2"/>
              <a:buChar char="ü"/>
            </a:pPr>
            <a:r>
              <a:rPr lang="vi-VN" dirty="0" smtClean="0"/>
              <a:t>Thời gian làm việc: 8h30 đến 17h30</a:t>
            </a:r>
          </a:p>
          <a:p>
            <a:pPr marL="800100" lvl="1" indent="-342900">
              <a:buFont typeface="Wingdings" panose="05000000000000000000" pitchFamily="2" charset="2"/>
              <a:buChar char="ü"/>
            </a:pPr>
            <a:r>
              <a:rPr lang="vi-VN" dirty="0" smtClean="0"/>
              <a:t>Ngày nghỉ cuối tuần: T7 và CN</a:t>
            </a:r>
          </a:p>
          <a:p>
            <a:pPr marL="800100" lvl="1" indent="-342900">
              <a:buFont typeface="Wingdings" panose="05000000000000000000" pitchFamily="2" charset="2"/>
              <a:buChar char="ü"/>
            </a:pPr>
            <a:r>
              <a:rPr lang="vi-VN" dirty="0" smtClean="0"/>
              <a:t>Giờ làm việc có thể thay đổi linh hoạt tùy theo tính chất công việc và yêu cầu của từng dự án.</a:t>
            </a:r>
          </a:p>
          <a:p>
            <a:pPr marL="342900" indent="-342900">
              <a:buFont typeface="Wingdings" panose="05000000000000000000" pitchFamily="2" charset="2"/>
              <a:buChar char="v"/>
            </a:pPr>
            <a:r>
              <a:rPr lang="vi-VN" dirty="0" smtClean="0"/>
              <a:t>Trang phục làm việc</a:t>
            </a:r>
          </a:p>
          <a:p>
            <a:pPr marL="800100" lvl="1" indent="-342900">
              <a:buFont typeface="Wingdings" panose="05000000000000000000" pitchFamily="2" charset="2"/>
              <a:buChar char="ü"/>
            </a:pPr>
            <a:r>
              <a:rPr lang="vi-VN" dirty="0"/>
              <a:t>Trang phục chính: bao gồm áo sơ mi, quần tây hoặc chân váy, giày da hoặc giày cao cổ. Trang phục này phải được giữ gìn sạch sẽ và trang </a:t>
            </a:r>
            <a:r>
              <a:rPr lang="vi-VN" dirty="0" smtClean="0"/>
              <a:t>trọng.</a:t>
            </a:r>
          </a:p>
          <a:p>
            <a:pPr marL="800100" lvl="1" indent="-342900">
              <a:buFont typeface="Wingdings" panose="05000000000000000000" pitchFamily="2" charset="2"/>
              <a:buChar char="ü"/>
            </a:pPr>
            <a:r>
              <a:rPr lang="vi-VN" dirty="0"/>
              <a:t>Trang phục thường ngày: cho phép nhân viên mặc trang phục thường ngày linh hoạt, tùy theo công việc cụ thể và không vi phạm quy định về phục trang.</a:t>
            </a:r>
          </a:p>
        </p:txBody>
      </p:sp>
      <p:sp>
        <p:nvSpPr>
          <p:cNvPr id="7" name="Text Placeholder 6"/>
          <p:cNvSpPr>
            <a:spLocks noGrp="1"/>
          </p:cNvSpPr>
          <p:nvPr>
            <p:ph type="body" sz="quarter" idx="13"/>
          </p:nvPr>
        </p:nvSpPr>
        <p:spPr/>
        <p:txBody>
          <a:bodyPr/>
          <a:lstStyle/>
          <a:p>
            <a:r>
              <a:rPr lang="vi-VN" dirty="0" smtClean="0"/>
              <a:t>2.3 Bảo mật thông tin </a:t>
            </a:r>
            <a:endParaRPr lang="vi-VN" dirty="0"/>
          </a:p>
        </p:txBody>
      </p:sp>
      <p:sp>
        <p:nvSpPr>
          <p:cNvPr id="8" name="Text Placeholder 7"/>
          <p:cNvSpPr>
            <a:spLocks noGrp="1"/>
          </p:cNvSpPr>
          <p:nvPr>
            <p:ph type="body" sz="half" idx="17"/>
          </p:nvPr>
        </p:nvSpPr>
        <p:spPr/>
        <p:txBody>
          <a:bodyPr/>
          <a:lstStyle/>
          <a:p>
            <a:pPr marL="285750" indent="-285750">
              <a:buFont typeface="Wingdings" panose="05000000000000000000" pitchFamily="2" charset="2"/>
              <a:buChar char="v"/>
            </a:pPr>
            <a:r>
              <a:rPr lang="vi-VN" dirty="0" smtClean="0"/>
              <a:t>Tôn trọng quyền riêng tư</a:t>
            </a:r>
          </a:p>
          <a:p>
            <a:pPr marL="285750" indent="-285750">
              <a:buFont typeface="Wingdings" panose="05000000000000000000" pitchFamily="2" charset="2"/>
              <a:buChar char="v"/>
            </a:pPr>
            <a:r>
              <a:rPr lang="vi-VN" dirty="0" smtClean="0"/>
              <a:t>Bảo </a:t>
            </a:r>
            <a:r>
              <a:rPr lang="vi-VN" dirty="0" smtClean="0"/>
              <a:t>vệ thông tin</a:t>
            </a:r>
          </a:p>
          <a:p>
            <a:pPr marL="285750" indent="-285750">
              <a:buFont typeface="Wingdings" panose="05000000000000000000" pitchFamily="2" charset="2"/>
              <a:buChar char="v"/>
            </a:pPr>
            <a:r>
              <a:rPr lang="vi-VN" dirty="0" smtClean="0"/>
              <a:t>Đảm </a:t>
            </a:r>
            <a:r>
              <a:rPr lang="vi-VN" dirty="0" smtClean="0"/>
              <a:t>bảo an toàn cho dữ liệu </a:t>
            </a:r>
          </a:p>
          <a:p>
            <a:endParaRPr lang="vi-VN" dirty="0"/>
          </a:p>
        </p:txBody>
      </p:sp>
      <p:sp>
        <p:nvSpPr>
          <p:cNvPr id="9" name="Footer Placeholder 8"/>
          <p:cNvSpPr>
            <a:spLocks noGrp="1"/>
          </p:cNvSpPr>
          <p:nvPr>
            <p:ph type="ftr" sz="quarter" idx="11"/>
          </p:nvPr>
        </p:nvSpPr>
        <p:spPr/>
        <p:txBody>
          <a:bodyPr/>
          <a:lstStyle/>
          <a:p>
            <a:r>
              <a:rPr lang="en-US" smtClean="0"/>
              <a:t>Sinh viên: Phan Quốc Bửu - 19524931</a:t>
            </a:r>
            <a:endParaRPr lang="en-US" dirty="0"/>
          </a:p>
        </p:txBody>
      </p:sp>
    </p:spTree>
    <p:extLst>
      <p:ext uri="{BB962C8B-B14F-4D97-AF65-F5344CB8AC3E}">
        <p14:creationId xmlns:p14="http://schemas.microsoft.com/office/powerpoint/2010/main" val="16447931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20" y="446153"/>
            <a:ext cx="11059160" cy="1293028"/>
          </a:xfrm>
        </p:spPr>
        <p:txBody>
          <a:bodyPr>
            <a:noAutofit/>
          </a:bodyPr>
          <a:lstStyle/>
          <a:p>
            <a:pPr algn="ctr"/>
            <a:r>
              <a:rPr lang="vi-VN" sz="3200" b="1" dirty="0" smtClean="0">
                <a:solidFill>
                  <a:srgbClr val="FFC000"/>
                </a:solidFill>
              </a:rPr>
              <a:t>Tham </a:t>
            </a:r>
            <a:r>
              <a:rPr lang="vi-VN" sz="3200" b="1" dirty="0" smtClean="0">
                <a:solidFill>
                  <a:srgbClr val="FFC000"/>
                </a:solidFill>
              </a:rPr>
              <a:t>quan xưởng sản xuất của bên đối tác công ty</a:t>
            </a:r>
            <a:endParaRPr lang="vi-VN" sz="3200" b="1" dirty="0">
              <a:solidFill>
                <a:srgbClr val="FFC000"/>
              </a:solidFill>
            </a:endParaRPr>
          </a:p>
        </p:txBody>
      </p:sp>
      <p:pic>
        <p:nvPicPr>
          <p:cNvPr id="6" name="Content Placeholder 5"/>
          <p:cNvPicPr>
            <a:picLocks noGrp="1"/>
          </p:cNvPicPr>
          <p:nvPr>
            <p:ph sz="half" idx="1"/>
          </p:nvPr>
        </p:nvPicPr>
        <p:blipFill>
          <a:blip r:embed="rId2"/>
          <a:stretch>
            <a:fillRect/>
          </a:stretch>
        </p:blipFill>
        <p:spPr>
          <a:xfrm>
            <a:off x="685800" y="2520782"/>
            <a:ext cx="5334000" cy="337059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Footer Placeholder 4"/>
          <p:cNvSpPr>
            <a:spLocks noGrp="1"/>
          </p:cNvSpPr>
          <p:nvPr>
            <p:ph type="ftr" sz="quarter" idx="11"/>
          </p:nvPr>
        </p:nvSpPr>
        <p:spPr/>
        <p:txBody>
          <a:bodyPr/>
          <a:lstStyle/>
          <a:p>
            <a:r>
              <a:rPr lang="en-US" smtClean="0"/>
              <a:t>Sinh viên: Phan Quốc Bửu - 19524931</a:t>
            </a:r>
            <a:endParaRPr lang="en-US" dirty="0"/>
          </a:p>
        </p:txBody>
      </p:sp>
      <p:pic>
        <p:nvPicPr>
          <p:cNvPr id="8" name="Picture 7"/>
          <p:cNvPicPr/>
          <p:nvPr/>
        </p:nvPicPr>
        <p:blipFill>
          <a:blip r:embed="rId3"/>
          <a:stretch>
            <a:fillRect/>
          </a:stretch>
        </p:blipFill>
        <p:spPr>
          <a:xfrm rot="5400000">
            <a:off x="5899467" y="2984818"/>
            <a:ext cx="3359785" cy="25196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p:cNvPicPr/>
          <p:nvPr/>
        </p:nvPicPr>
        <p:blipFill>
          <a:blip r:embed="rId4"/>
          <a:stretch>
            <a:fillRect/>
          </a:stretch>
        </p:blipFill>
        <p:spPr>
          <a:xfrm>
            <a:off x="8917305" y="2576831"/>
            <a:ext cx="2510790" cy="33477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3852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11264</TotalTime>
  <Words>2341</Words>
  <Application>Microsoft Office PowerPoint</Application>
  <PresentationFormat>Widescreen</PresentationFormat>
  <Paragraphs>145</Paragraphs>
  <Slides>19</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Arial</vt:lpstr>
      <vt:lpstr>Calibri</vt:lpstr>
      <vt:lpstr>Calibri Light</vt:lpstr>
      <vt:lpstr>Century Gothic</vt:lpstr>
      <vt:lpstr>Times New Roman</vt:lpstr>
      <vt:lpstr>Wingdings</vt:lpstr>
      <vt:lpstr>YAFcfkb7jcU 0</vt:lpstr>
      <vt:lpstr>Custom Design</vt:lpstr>
      <vt:lpstr>Vapor Trail</vt:lpstr>
      <vt:lpstr>Thực tập tốt Nghiệp</vt:lpstr>
      <vt:lpstr>Phan Quốc Bửu</vt:lpstr>
      <vt:lpstr>Mục Lục</vt:lpstr>
      <vt:lpstr>Cơ hội thực tập</vt:lpstr>
      <vt:lpstr>II. Giới thiệu về công ty thực tập</vt:lpstr>
      <vt:lpstr>II. Giới thiệu về công ty thực tập</vt:lpstr>
      <vt:lpstr>PowerPoint Presentation</vt:lpstr>
      <vt:lpstr>III. Quy định tại nơi thực tập</vt:lpstr>
      <vt:lpstr>Tham quan xưởng sản xuất của bên đối tác công ty</vt:lpstr>
      <vt:lpstr>PowerPoint Presentation</vt:lpstr>
      <vt:lpstr>3.2. Làm quen với bo mạch nhúng Tiva C LauchPad</vt:lpstr>
      <vt:lpstr>PowerPoint Presentation</vt:lpstr>
      <vt:lpstr> 3.3. Làm quen với Ubuntu và lập trình game trên bo mạch nhúng </vt:lpstr>
      <vt:lpstr>PowerPoint Presentation</vt:lpstr>
      <vt:lpstr>PowerPoint Presentation</vt:lpstr>
      <vt:lpstr>PowerPoint Presentation</vt:lpstr>
      <vt:lpstr>hoạt động nhóm tại Phòng Thử nghiệm IoT</vt:lpstr>
      <vt:lpstr>V. Nhận xét và đánh giá</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42</cp:revision>
  <dcterms:created xsi:type="dcterms:W3CDTF">2023-05-22T01:38:18Z</dcterms:created>
  <dcterms:modified xsi:type="dcterms:W3CDTF">2023-06-06T04:22:22Z</dcterms:modified>
</cp:coreProperties>
</file>